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80137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66D4-A90D-400F-965B-79D485429045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9C626-76D9-4274-A011-AD0407F1D3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526992" y="463253"/>
            <a:ext cx="10376" cy="20320"/>
          </a:xfrm>
          <a:custGeom>
            <a:avLst/>
            <a:gdLst/>
            <a:ahLst/>
            <a:cxnLst/>
            <a:rect l="0" t="0" r="0" b="0"/>
            <a:pathLst>
              <a:path w="10376" h="20320">
                <a:moveTo>
                  <a:pt x="10375" y="0"/>
                </a:moveTo>
                <a:lnTo>
                  <a:pt x="0" y="203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609435" y="579067"/>
            <a:ext cx="4653149" cy="1895131"/>
            <a:chOff x="2609435" y="579067"/>
            <a:chExt cx="4653149" cy="1895131"/>
          </a:xfrm>
        </p:grpSpPr>
        <p:sp>
          <p:nvSpPr>
            <p:cNvPr id="3" name="Freeform 2"/>
            <p:cNvSpPr/>
            <p:nvPr/>
          </p:nvSpPr>
          <p:spPr>
            <a:xfrm>
              <a:off x="2609435" y="596782"/>
              <a:ext cx="439726" cy="619790"/>
            </a:xfrm>
            <a:custGeom>
              <a:avLst/>
              <a:gdLst/>
              <a:ahLst/>
              <a:cxnLst/>
              <a:rect l="0" t="0" r="0" b="0"/>
              <a:pathLst>
                <a:path w="439726" h="619790">
                  <a:moveTo>
                    <a:pt x="117445" y="13870"/>
                  </a:moveTo>
                  <a:lnTo>
                    <a:pt x="88137" y="48768"/>
                  </a:lnTo>
                  <a:lnTo>
                    <a:pt x="50993" y="106868"/>
                  </a:lnTo>
                  <a:lnTo>
                    <a:pt x="27956" y="139691"/>
                  </a:lnTo>
                  <a:lnTo>
                    <a:pt x="4102" y="176634"/>
                  </a:lnTo>
                  <a:lnTo>
                    <a:pt x="939" y="178532"/>
                  </a:lnTo>
                  <a:lnTo>
                    <a:pt x="0" y="176287"/>
                  </a:lnTo>
                  <a:lnTo>
                    <a:pt x="544" y="171281"/>
                  </a:lnTo>
                  <a:lnTo>
                    <a:pt x="30249" y="107980"/>
                  </a:lnTo>
                  <a:lnTo>
                    <a:pt x="49625" y="78020"/>
                  </a:lnTo>
                  <a:lnTo>
                    <a:pt x="109456" y="24662"/>
                  </a:lnTo>
                  <a:lnTo>
                    <a:pt x="149533" y="1964"/>
                  </a:lnTo>
                  <a:lnTo>
                    <a:pt x="170311" y="0"/>
                  </a:lnTo>
                  <a:lnTo>
                    <a:pt x="233279" y="14501"/>
                  </a:lnTo>
                  <a:lnTo>
                    <a:pt x="243800" y="17800"/>
                  </a:lnTo>
                  <a:lnTo>
                    <a:pt x="261731" y="30825"/>
                  </a:lnTo>
                  <a:lnTo>
                    <a:pt x="298359" y="70652"/>
                  </a:lnTo>
                  <a:lnTo>
                    <a:pt x="308206" y="89409"/>
                  </a:lnTo>
                  <a:lnTo>
                    <a:pt x="315654" y="145688"/>
                  </a:lnTo>
                  <a:lnTo>
                    <a:pt x="314005" y="203079"/>
                  </a:lnTo>
                  <a:lnTo>
                    <a:pt x="306581" y="230154"/>
                  </a:lnTo>
                  <a:lnTo>
                    <a:pt x="268997" y="281388"/>
                  </a:lnTo>
                  <a:lnTo>
                    <a:pt x="241898" y="298766"/>
                  </a:lnTo>
                  <a:lnTo>
                    <a:pt x="236679" y="298557"/>
                  </a:lnTo>
                  <a:lnTo>
                    <a:pt x="234369" y="294908"/>
                  </a:lnTo>
                  <a:lnTo>
                    <a:pt x="233999" y="288967"/>
                  </a:lnTo>
                  <a:lnTo>
                    <a:pt x="238432" y="285005"/>
                  </a:lnTo>
                  <a:lnTo>
                    <a:pt x="255835" y="280604"/>
                  </a:lnTo>
                  <a:lnTo>
                    <a:pt x="297530" y="278126"/>
                  </a:lnTo>
                  <a:lnTo>
                    <a:pt x="341340" y="288570"/>
                  </a:lnTo>
                  <a:lnTo>
                    <a:pt x="378367" y="312072"/>
                  </a:lnTo>
                  <a:lnTo>
                    <a:pt x="413914" y="359860"/>
                  </a:lnTo>
                  <a:lnTo>
                    <a:pt x="433925" y="401695"/>
                  </a:lnTo>
                  <a:lnTo>
                    <a:pt x="439725" y="450615"/>
                  </a:lnTo>
                  <a:lnTo>
                    <a:pt x="436935" y="484840"/>
                  </a:lnTo>
                  <a:lnTo>
                    <a:pt x="417610" y="531403"/>
                  </a:lnTo>
                  <a:lnTo>
                    <a:pt x="395246" y="563657"/>
                  </a:lnTo>
                  <a:lnTo>
                    <a:pt x="368213" y="582442"/>
                  </a:lnTo>
                  <a:lnTo>
                    <a:pt x="307876" y="606128"/>
                  </a:lnTo>
                  <a:lnTo>
                    <a:pt x="251468" y="619073"/>
                  </a:lnTo>
                  <a:lnTo>
                    <a:pt x="196540" y="619789"/>
                  </a:lnTo>
                  <a:lnTo>
                    <a:pt x="144391" y="612592"/>
                  </a:lnTo>
                  <a:lnTo>
                    <a:pt x="93844" y="603051"/>
                  </a:lnTo>
                  <a:lnTo>
                    <a:pt x="32748" y="585492"/>
                  </a:lnTo>
                  <a:lnTo>
                    <a:pt x="22689" y="5824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32248" y="110549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75538" y="579067"/>
              <a:ext cx="505273" cy="556381"/>
            </a:xfrm>
            <a:custGeom>
              <a:avLst/>
              <a:gdLst/>
              <a:ahLst/>
              <a:cxnLst/>
              <a:rect l="0" t="0" r="0" b="0"/>
              <a:pathLst>
                <a:path w="505273" h="556381">
                  <a:moveTo>
                    <a:pt x="309436" y="0"/>
                  </a:moveTo>
                  <a:lnTo>
                    <a:pt x="285389" y="9575"/>
                  </a:lnTo>
                  <a:lnTo>
                    <a:pt x="244253" y="33814"/>
                  </a:lnTo>
                  <a:lnTo>
                    <a:pt x="181905" y="52474"/>
                  </a:lnTo>
                  <a:lnTo>
                    <a:pt x="126707" y="61058"/>
                  </a:lnTo>
                  <a:lnTo>
                    <a:pt x="71913" y="54348"/>
                  </a:lnTo>
                  <a:lnTo>
                    <a:pt x="37068" y="47429"/>
                  </a:lnTo>
                  <a:lnTo>
                    <a:pt x="15248" y="49545"/>
                  </a:lnTo>
                  <a:lnTo>
                    <a:pt x="8026" y="56427"/>
                  </a:lnTo>
                  <a:lnTo>
                    <a:pt x="0" y="79671"/>
                  </a:lnTo>
                  <a:lnTo>
                    <a:pt x="2759" y="139390"/>
                  </a:lnTo>
                  <a:lnTo>
                    <a:pt x="9432" y="199109"/>
                  </a:lnTo>
                  <a:lnTo>
                    <a:pt x="14779" y="257656"/>
                  </a:lnTo>
                  <a:lnTo>
                    <a:pt x="19770" y="281800"/>
                  </a:lnTo>
                  <a:lnTo>
                    <a:pt x="23909" y="286132"/>
                  </a:lnTo>
                  <a:lnTo>
                    <a:pt x="29007" y="285511"/>
                  </a:lnTo>
                  <a:lnTo>
                    <a:pt x="89178" y="245121"/>
                  </a:lnTo>
                  <a:lnTo>
                    <a:pt x="131351" y="230036"/>
                  </a:lnTo>
                  <a:lnTo>
                    <a:pt x="180891" y="223746"/>
                  </a:lnTo>
                  <a:lnTo>
                    <a:pt x="236731" y="230027"/>
                  </a:lnTo>
                  <a:lnTo>
                    <a:pt x="290623" y="240382"/>
                  </a:lnTo>
                  <a:lnTo>
                    <a:pt x="341816" y="256578"/>
                  </a:lnTo>
                  <a:lnTo>
                    <a:pt x="379081" y="270475"/>
                  </a:lnTo>
                  <a:lnTo>
                    <a:pt x="435330" y="309165"/>
                  </a:lnTo>
                  <a:lnTo>
                    <a:pt x="481054" y="353318"/>
                  </a:lnTo>
                  <a:lnTo>
                    <a:pt x="500016" y="388826"/>
                  </a:lnTo>
                  <a:lnTo>
                    <a:pt x="505272" y="415357"/>
                  </a:lnTo>
                  <a:lnTo>
                    <a:pt x="501369" y="442746"/>
                  </a:lnTo>
                  <a:lnTo>
                    <a:pt x="490666" y="469347"/>
                  </a:lnTo>
                  <a:lnTo>
                    <a:pt x="450805" y="520252"/>
                  </a:lnTo>
                  <a:lnTo>
                    <a:pt x="426858" y="532650"/>
                  </a:lnTo>
                  <a:lnTo>
                    <a:pt x="375004" y="550141"/>
                  </a:lnTo>
                  <a:lnTo>
                    <a:pt x="324964" y="555679"/>
                  </a:lnTo>
                  <a:lnTo>
                    <a:pt x="263153" y="556380"/>
                  </a:lnTo>
                  <a:lnTo>
                    <a:pt x="212816" y="546467"/>
                  </a:lnTo>
                  <a:lnTo>
                    <a:pt x="172565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11357" y="894922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9065"/>
                  </a:lnTo>
                  <a:lnTo>
                    <a:pt x="78589" y="21788"/>
                  </a:lnTo>
                  <a:lnTo>
                    <a:pt x="36154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21969" y="681596"/>
              <a:ext cx="526426" cy="623938"/>
            </a:xfrm>
            <a:custGeom>
              <a:avLst/>
              <a:gdLst/>
              <a:ahLst/>
              <a:cxnLst/>
              <a:rect l="0" t="0" r="0" b="0"/>
              <a:pathLst>
                <a:path w="526426" h="623938">
                  <a:moveTo>
                    <a:pt x="0" y="497595"/>
                  </a:moveTo>
                  <a:lnTo>
                    <a:pt x="11178" y="486417"/>
                  </a:lnTo>
                  <a:lnTo>
                    <a:pt x="34328" y="428908"/>
                  </a:lnTo>
                  <a:lnTo>
                    <a:pt x="47216" y="383267"/>
                  </a:lnTo>
                  <a:lnTo>
                    <a:pt x="57159" y="325923"/>
                  </a:lnTo>
                  <a:lnTo>
                    <a:pt x="69219" y="268366"/>
                  </a:lnTo>
                  <a:lnTo>
                    <a:pt x="75934" y="205004"/>
                  </a:lnTo>
                  <a:lnTo>
                    <a:pt x="84890" y="155098"/>
                  </a:lnTo>
                  <a:lnTo>
                    <a:pt x="98396" y="92120"/>
                  </a:lnTo>
                  <a:lnTo>
                    <a:pt x="108833" y="56920"/>
                  </a:lnTo>
                  <a:lnTo>
                    <a:pt x="114669" y="50564"/>
                  </a:lnTo>
                  <a:lnTo>
                    <a:pt x="122069" y="47496"/>
                  </a:lnTo>
                  <a:lnTo>
                    <a:pt x="130512" y="46621"/>
                  </a:lnTo>
                  <a:lnTo>
                    <a:pt x="138481" y="50716"/>
                  </a:lnTo>
                  <a:lnTo>
                    <a:pt x="153574" y="67745"/>
                  </a:lnTo>
                  <a:lnTo>
                    <a:pt x="181068" y="121928"/>
                  </a:lnTo>
                  <a:lnTo>
                    <a:pt x="207118" y="180796"/>
                  </a:lnTo>
                  <a:lnTo>
                    <a:pt x="247147" y="243659"/>
                  </a:lnTo>
                  <a:lnTo>
                    <a:pt x="265431" y="260342"/>
                  </a:lnTo>
                  <a:lnTo>
                    <a:pt x="276390" y="264557"/>
                  </a:lnTo>
                  <a:lnTo>
                    <a:pt x="301044" y="266121"/>
                  </a:lnTo>
                  <a:lnTo>
                    <a:pt x="335643" y="254835"/>
                  </a:lnTo>
                  <a:lnTo>
                    <a:pt x="362532" y="236673"/>
                  </a:lnTo>
                  <a:lnTo>
                    <a:pt x="398644" y="193934"/>
                  </a:lnTo>
                  <a:lnTo>
                    <a:pt x="422589" y="144245"/>
                  </a:lnTo>
                  <a:lnTo>
                    <a:pt x="445745" y="95761"/>
                  </a:lnTo>
                  <a:lnTo>
                    <a:pt x="479422" y="38155"/>
                  </a:lnTo>
                  <a:lnTo>
                    <a:pt x="495860" y="3886"/>
                  </a:lnTo>
                  <a:lnTo>
                    <a:pt x="500199" y="0"/>
                  </a:lnTo>
                  <a:lnTo>
                    <a:pt x="504262" y="918"/>
                  </a:lnTo>
                  <a:lnTo>
                    <a:pt x="508140" y="5040"/>
                  </a:lnTo>
                  <a:lnTo>
                    <a:pt x="509329" y="22099"/>
                  </a:lnTo>
                  <a:lnTo>
                    <a:pt x="509661" y="64249"/>
                  </a:lnTo>
                  <a:lnTo>
                    <a:pt x="514049" y="124311"/>
                  </a:lnTo>
                  <a:lnTo>
                    <a:pt x="512229" y="184611"/>
                  </a:lnTo>
                  <a:lnTo>
                    <a:pt x="507401" y="241473"/>
                  </a:lnTo>
                  <a:lnTo>
                    <a:pt x="505970" y="300824"/>
                  </a:lnTo>
                  <a:lnTo>
                    <a:pt x="505546" y="357405"/>
                  </a:lnTo>
                  <a:lnTo>
                    <a:pt x="505447" y="401363"/>
                  </a:lnTo>
                  <a:lnTo>
                    <a:pt x="506561" y="463233"/>
                  </a:lnTo>
                  <a:lnTo>
                    <a:pt x="513780" y="514580"/>
                  </a:lnTo>
                  <a:lnTo>
                    <a:pt x="522158" y="569698"/>
                  </a:lnTo>
                  <a:lnTo>
                    <a:pt x="526425" y="6239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12723" y="1073906"/>
              <a:ext cx="204169" cy="268740"/>
            </a:xfrm>
            <a:custGeom>
              <a:avLst/>
              <a:gdLst/>
              <a:ahLst/>
              <a:cxnLst/>
              <a:rect l="0" t="0" r="0" b="0"/>
              <a:pathLst>
                <a:path w="204169" h="268740">
                  <a:moveTo>
                    <a:pt x="14655" y="0"/>
                  </a:moveTo>
                  <a:lnTo>
                    <a:pt x="0" y="53028"/>
                  </a:lnTo>
                  <a:lnTo>
                    <a:pt x="2098" y="111644"/>
                  </a:lnTo>
                  <a:lnTo>
                    <a:pt x="4696" y="161112"/>
                  </a:lnTo>
                  <a:lnTo>
                    <a:pt x="13524" y="204755"/>
                  </a:lnTo>
                  <a:lnTo>
                    <a:pt x="30437" y="239263"/>
                  </a:lnTo>
                  <a:lnTo>
                    <a:pt x="43506" y="256858"/>
                  </a:lnTo>
                  <a:lnTo>
                    <a:pt x="63353" y="266237"/>
                  </a:lnTo>
                  <a:lnTo>
                    <a:pt x="75196" y="268739"/>
                  </a:lnTo>
                  <a:lnTo>
                    <a:pt x="85431" y="268067"/>
                  </a:lnTo>
                  <a:lnTo>
                    <a:pt x="103043" y="261081"/>
                  </a:lnTo>
                  <a:lnTo>
                    <a:pt x="131701" y="238404"/>
                  </a:lnTo>
                  <a:lnTo>
                    <a:pt x="171821" y="177566"/>
                  </a:lnTo>
                  <a:lnTo>
                    <a:pt x="194919" y="122553"/>
                  </a:lnTo>
                  <a:lnTo>
                    <a:pt x="202341" y="66625"/>
                  </a:lnTo>
                  <a:lnTo>
                    <a:pt x="203807" y="19877"/>
                  </a:lnTo>
                  <a:lnTo>
                    <a:pt x="20416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64290" y="810694"/>
              <a:ext cx="1" cy="558011"/>
            </a:xfrm>
            <a:custGeom>
              <a:avLst/>
              <a:gdLst/>
              <a:ahLst/>
              <a:cxnLst/>
              <a:rect l="0" t="0" r="0" b="0"/>
              <a:pathLst>
                <a:path w="1" h="55801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4533"/>
                  </a:lnTo>
                  <a:lnTo>
                    <a:pt x="0" y="266856"/>
                  </a:lnTo>
                  <a:lnTo>
                    <a:pt x="0" y="318234"/>
                  </a:lnTo>
                  <a:lnTo>
                    <a:pt x="0" y="381229"/>
                  </a:lnTo>
                  <a:lnTo>
                    <a:pt x="0" y="444062"/>
                  </a:lnTo>
                  <a:lnTo>
                    <a:pt x="0" y="501533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64333" y="842279"/>
              <a:ext cx="10528" cy="536955"/>
            </a:xfrm>
            <a:custGeom>
              <a:avLst/>
              <a:gdLst/>
              <a:ahLst/>
              <a:cxnLst/>
              <a:rect l="0" t="0" r="0" b="0"/>
              <a:pathLst>
                <a:path w="10528" h="536955">
                  <a:moveTo>
                    <a:pt x="10527" y="0"/>
                  </a:moveTo>
                  <a:lnTo>
                    <a:pt x="10527" y="58617"/>
                  </a:lnTo>
                  <a:lnTo>
                    <a:pt x="2193" y="118334"/>
                  </a:lnTo>
                  <a:lnTo>
                    <a:pt x="649" y="168033"/>
                  </a:lnTo>
                  <a:lnTo>
                    <a:pt x="191" y="225263"/>
                  </a:lnTo>
                  <a:lnTo>
                    <a:pt x="36" y="286522"/>
                  </a:lnTo>
                  <a:lnTo>
                    <a:pt x="10" y="335110"/>
                  </a:lnTo>
                  <a:lnTo>
                    <a:pt x="0" y="395525"/>
                  </a:lnTo>
                  <a:lnTo>
                    <a:pt x="3118" y="449399"/>
                  </a:lnTo>
                  <a:lnTo>
                    <a:pt x="9063" y="505361"/>
                  </a:lnTo>
                  <a:lnTo>
                    <a:pt x="10527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95875" y="1031792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9129" y="14654"/>
                  </a:lnTo>
                  <a:lnTo>
                    <a:pt x="169514" y="31667"/>
                  </a:lnTo>
                  <a:lnTo>
                    <a:pt x="109784" y="45640"/>
                  </a:lnTo>
                  <a:lnTo>
                    <a:pt x="56446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56040" y="1189720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8333" y="0"/>
                  </a:moveTo>
                  <a:lnTo>
                    <a:pt x="5213" y="57264"/>
                  </a:lnTo>
                  <a:lnTo>
                    <a:pt x="0" y="106654"/>
                  </a:lnTo>
                  <a:lnTo>
                    <a:pt x="1574" y="155213"/>
                  </a:lnTo>
                  <a:lnTo>
                    <a:pt x="8333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74901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90715" y="1085412"/>
              <a:ext cx="195707" cy="497835"/>
            </a:xfrm>
            <a:custGeom>
              <a:avLst/>
              <a:gdLst/>
              <a:ahLst/>
              <a:cxnLst/>
              <a:rect l="0" t="0" r="0" b="0"/>
              <a:pathLst>
                <a:path w="195707" h="497835">
                  <a:moveTo>
                    <a:pt x="0" y="146422"/>
                  </a:moveTo>
                  <a:lnTo>
                    <a:pt x="14654" y="201563"/>
                  </a:lnTo>
                  <a:lnTo>
                    <a:pt x="28198" y="253630"/>
                  </a:lnTo>
                  <a:lnTo>
                    <a:pt x="37471" y="308039"/>
                  </a:lnTo>
                  <a:lnTo>
                    <a:pt x="41908" y="365104"/>
                  </a:lnTo>
                  <a:lnTo>
                    <a:pt x="53295" y="426964"/>
                  </a:lnTo>
                  <a:lnTo>
                    <a:pt x="60245" y="479110"/>
                  </a:lnTo>
                  <a:lnTo>
                    <a:pt x="61871" y="497834"/>
                  </a:lnTo>
                  <a:lnTo>
                    <a:pt x="61616" y="472422"/>
                  </a:lnTo>
                  <a:lnTo>
                    <a:pt x="51642" y="418137"/>
                  </a:lnTo>
                  <a:lnTo>
                    <a:pt x="41817" y="362631"/>
                  </a:lnTo>
                  <a:lnTo>
                    <a:pt x="31498" y="307190"/>
                  </a:lnTo>
                  <a:lnTo>
                    <a:pt x="25697" y="263498"/>
                  </a:lnTo>
                  <a:lnTo>
                    <a:pt x="22432" y="200608"/>
                  </a:lnTo>
                  <a:lnTo>
                    <a:pt x="22634" y="144410"/>
                  </a:lnTo>
                  <a:lnTo>
                    <a:pt x="29583" y="91883"/>
                  </a:lnTo>
                  <a:lnTo>
                    <a:pt x="45531" y="34740"/>
                  </a:lnTo>
                  <a:lnTo>
                    <a:pt x="51411" y="22834"/>
                  </a:lnTo>
                  <a:lnTo>
                    <a:pt x="67303" y="6486"/>
                  </a:lnTo>
                  <a:lnTo>
                    <a:pt x="76454" y="489"/>
                  </a:lnTo>
                  <a:lnTo>
                    <a:pt x="86065" y="0"/>
                  </a:lnTo>
                  <a:lnTo>
                    <a:pt x="106102" y="8816"/>
                  </a:lnTo>
                  <a:lnTo>
                    <a:pt x="162939" y="57464"/>
                  </a:lnTo>
                  <a:lnTo>
                    <a:pt x="185409" y="90558"/>
                  </a:lnTo>
                  <a:lnTo>
                    <a:pt x="195706" y="130000"/>
                  </a:lnTo>
                  <a:lnTo>
                    <a:pt x="193168" y="171322"/>
                  </a:lnTo>
                  <a:lnTo>
                    <a:pt x="181779" y="192973"/>
                  </a:lnTo>
                  <a:lnTo>
                    <a:pt x="165019" y="209225"/>
                  </a:lnTo>
                  <a:lnTo>
                    <a:pt x="145872" y="220348"/>
                  </a:lnTo>
                  <a:lnTo>
                    <a:pt x="109771" y="227597"/>
                  </a:lnTo>
                  <a:lnTo>
                    <a:pt x="54259" y="221914"/>
                  </a:lnTo>
                  <a:lnTo>
                    <a:pt x="42114" y="2201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32870" y="789637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21057" y="0"/>
                  </a:moveTo>
                  <a:lnTo>
                    <a:pt x="21057" y="60383"/>
                  </a:lnTo>
                  <a:lnTo>
                    <a:pt x="21057" y="114987"/>
                  </a:lnTo>
                  <a:lnTo>
                    <a:pt x="21057" y="165091"/>
                  </a:lnTo>
                  <a:lnTo>
                    <a:pt x="21057" y="223943"/>
                  </a:lnTo>
                  <a:lnTo>
                    <a:pt x="21057" y="272114"/>
                  </a:lnTo>
                  <a:lnTo>
                    <a:pt x="21057" y="332388"/>
                  </a:lnTo>
                  <a:lnTo>
                    <a:pt x="21057" y="389354"/>
                  </a:lnTo>
                  <a:lnTo>
                    <a:pt x="21057" y="437848"/>
                  </a:lnTo>
                  <a:lnTo>
                    <a:pt x="15468" y="500349"/>
                  </a:lnTo>
                  <a:lnTo>
                    <a:pt x="4269" y="557452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17098" y="1126549"/>
              <a:ext cx="73701" cy="200042"/>
            </a:xfrm>
            <a:custGeom>
              <a:avLst/>
              <a:gdLst/>
              <a:ahLst/>
              <a:cxnLst/>
              <a:rect l="0" t="0" r="0" b="0"/>
              <a:pathLst>
                <a:path w="73701" h="200042">
                  <a:moveTo>
                    <a:pt x="0" y="0"/>
                  </a:moveTo>
                  <a:lnTo>
                    <a:pt x="25195" y="63450"/>
                  </a:lnTo>
                  <a:lnTo>
                    <a:pt x="44665" y="124664"/>
                  </a:lnTo>
                  <a:lnTo>
                    <a:pt x="67970" y="184396"/>
                  </a:lnTo>
                  <a:lnTo>
                    <a:pt x="7370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85513" y="1063378"/>
              <a:ext cx="221099" cy="547483"/>
            </a:xfrm>
            <a:custGeom>
              <a:avLst/>
              <a:gdLst/>
              <a:ahLst/>
              <a:cxnLst/>
              <a:rect l="0" t="0" r="0" b="0"/>
              <a:pathLst>
                <a:path w="221099" h="547483">
                  <a:moveTo>
                    <a:pt x="221098" y="0"/>
                  </a:moveTo>
                  <a:lnTo>
                    <a:pt x="205457" y="44367"/>
                  </a:lnTo>
                  <a:lnTo>
                    <a:pt x="192417" y="103093"/>
                  </a:lnTo>
                  <a:lnTo>
                    <a:pt x="175425" y="152858"/>
                  </a:lnTo>
                  <a:lnTo>
                    <a:pt x="161292" y="202959"/>
                  </a:lnTo>
                  <a:lnTo>
                    <a:pt x="139268" y="262402"/>
                  </a:lnTo>
                  <a:lnTo>
                    <a:pt x="117717" y="319204"/>
                  </a:lnTo>
                  <a:lnTo>
                    <a:pt x="84016" y="381200"/>
                  </a:lnTo>
                  <a:lnTo>
                    <a:pt x="61699" y="435607"/>
                  </a:lnTo>
                  <a:lnTo>
                    <a:pt x="30384" y="49141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80311" y="1158134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16931" y="58617"/>
                  </a:lnTo>
                  <a:lnTo>
                    <a:pt x="4558" y="121197"/>
                  </a:lnTo>
                  <a:lnTo>
                    <a:pt x="1350" y="17135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22425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08907" y="1084505"/>
              <a:ext cx="205744" cy="326314"/>
            </a:xfrm>
            <a:custGeom>
              <a:avLst/>
              <a:gdLst/>
              <a:ahLst/>
              <a:cxnLst/>
              <a:rect l="0" t="0" r="0" b="0"/>
              <a:pathLst>
                <a:path w="205744" h="326314">
                  <a:moveTo>
                    <a:pt x="18803" y="115743"/>
                  </a:moveTo>
                  <a:lnTo>
                    <a:pt x="27136" y="153221"/>
                  </a:lnTo>
                  <a:lnTo>
                    <a:pt x="25561" y="191189"/>
                  </a:lnTo>
                  <a:lnTo>
                    <a:pt x="20138" y="245940"/>
                  </a:lnTo>
                  <a:lnTo>
                    <a:pt x="17897" y="293626"/>
                  </a:lnTo>
                  <a:lnTo>
                    <a:pt x="15859" y="293993"/>
                  </a:lnTo>
                  <a:lnTo>
                    <a:pt x="13331" y="290729"/>
                  </a:lnTo>
                  <a:lnTo>
                    <a:pt x="8941" y="236128"/>
                  </a:lnTo>
                  <a:lnTo>
                    <a:pt x="5352" y="187678"/>
                  </a:lnTo>
                  <a:lnTo>
                    <a:pt x="0" y="136277"/>
                  </a:lnTo>
                  <a:lnTo>
                    <a:pt x="1088" y="102643"/>
                  </a:lnTo>
                  <a:lnTo>
                    <a:pt x="20849" y="46042"/>
                  </a:lnTo>
                  <a:lnTo>
                    <a:pt x="47282" y="6309"/>
                  </a:lnTo>
                  <a:lnTo>
                    <a:pt x="55337" y="1843"/>
                  </a:lnTo>
                  <a:lnTo>
                    <a:pt x="73644" y="0"/>
                  </a:lnTo>
                  <a:lnTo>
                    <a:pt x="103682" y="11129"/>
                  </a:lnTo>
                  <a:lnTo>
                    <a:pt x="121258" y="32203"/>
                  </a:lnTo>
                  <a:lnTo>
                    <a:pt x="151605" y="93392"/>
                  </a:lnTo>
                  <a:lnTo>
                    <a:pt x="172893" y="147333"/>
                  </a:lnTo>
                  <a:lnTo>
                    <a:pt x="195296" y="208767"/>
                  </a:lnTo>
                  <a:lnTo>
                    <a:pt x="205743" y="266310"/>
                  </a:lnTo>
                  <a:lnTo>
                    <a:pt x="197787" y="3263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11938" y="1136007"/>
              <a:ext cx="450646" cy="609566"/>
            </a:xfrm>
            <a:custGeom>
              <a:avLst/>
              <a:gdLst/>
              <a:ahLst/>
              <a:cxnLst/>
              <a:rect l="0" t="0" r="0" b="0"/>
              <a:pathLst>
                <a:path w="450646" h="609566">
                  <a:moveTo>
                    <a:pt x="357969" y="190583"/>
                  </a:moveTo>
                  <a:lnTo>
                    <a:pt x="369147" y="179405"/>
                  </a:lnTo>
                  <a:lnTo>
                    <a:pt x="374635" y="161438"/>
                  </a:lnTo>
                  <a:lnTo>
                    <a:pt x="377278" y="99441"/>
                  </a:lnTo>
                  <a:lnTo>
                    <a:pt x="373180" y="76376"/>
                  </a:lnTo>
                  <a:lnTo>
                    <a:pt x="358706" y="49249"/>
                  </a:lnTo>
                  <a:lnTo>
                    <a:pt x="331684" y="19123"/>
                  </a:lnTo>
                  <a:lnTo>
                    <a:pt x="313531" y="4804"/>
                  </a:lnTo>
                  <a:lnTo>
                    <a:pt x="290645" y="0"/>
                  </a:lnTo>
                  <a:lnTo>
                    <a:pt x="243415" y="6448"/>
                  </a:lnTo>
                  <a:lnTo>
                    <a:pt x="201460" y="27392"/>
                  </a:lnTo>
                  <a:lnTo>
                    <a:pt x="184683" y="40455"/>
                  </a:lnTo>
                  <a:lnTo>
                    <a:pt x="172548" y="60299"/>
                  </a:lnTo>
                  <a:lnTo>
                    <a:pt x="164425" y="84716"/>
                  </a:lnTo>
                  <a:lnTo>
                    <a:pt x="159210" y="141638"/>
                  </a:lnTo>
                  <a:lnTo>
                    <a:pt x="160837" y="173509"/>
                  </a:lnTo>
                  <a:lnTo>
                    <a:pt x="174907" y="215420"/>
                  </a:lnTo>
                  <a:lnTo>
                    <a:pt x="187311" y="235157"/>
                  </a:lnTo>
                  <a:lnTo>
                    <a:pt x="196234" y="241356"/>
                  </a:lnTo>
                  <a:lnTo>
                    <a:pt x="218626" y="248244"/>
                  </a:lnTo>
                  <a:lnTo>
                    <a:pt x="263129" y="246532"/>
                  </a:lnTo>
                  <a:lnTo>
                    <a:pt x="302182" y="233027"/>
                  </a:lnTo>
                  <a:lnTo>
                    <a:pt x="349221" y="197574"/>
                  </a:lnTo>
                  <a:lnTo>
                    <a:pt x="366949" y="178482"/>
                  </a:lnTo>
                  <a:lnTo>
                    <a:pt x="378728" y="158299"/>
                  </a:lnTo>
                  <a:lnTo>
                    <a:pt x="382336" y="156192"/>
                  </a:lnTo>
                  <a:lnTo>
                    <a:pt x="384742" y="159467"/>
                  </a:lnTo>
                  <a:lnTo>
                    <a:pt x="400585" y="218845"/>
                  </a:lnTo>
                  <a:lnTo>
                    <a:pt x="414220" y="272075"/>
                  </a:lnTo>
                  <a:lnTo>
                    <a:pt x="431681" y="327093"/>
                  </a:lnTo>
                  <a:lnTo>
                    <a:pt x="445708" y="380675"/>
                  </a:lnTo>
                  <a:lnTo>
                    <a:pt x="450645" y="430440"/>
                  </a:lnTo>
                  <a:lnTo>
                    <a:pt x="446520" y="482230"/>
                  </a:lnTo>
                  <a:lnTo>
                    <a:pt x="432299" y="523442"/>
                  </a:lnTo>
                  <a:lnTo>
                    <a:pt x="407678" y="557880"/>
                  </a:lnTo>
                  <a:lnTo>
                    <a:pt x="385132" y="573365"/>
                  </a:lnTo>
                  <a:lnTo>
                    <a:pt x="326939" y="592838"/>
                  </a:lnTo>
                  <a:lnTo>
                    <a:pt x="276375" y="598719"/>
                  </a:lnTo>
                  <a:lnTo>
                    <a:pt x="218759" y="600461"/>
                  </a:lnTo>
                  <a:lnTo>
                    <a:pt x="157234" y="600977"/>
                  </a:lnTo>
                  <a:lnTo>
                    <a:pt x="105729" y="606719"/>
                  </a:lnTo>
                  <a:lnTo>
                    <a:pt x="47574" y="609565"/>
                  </a:lnTo>
                  <a:lnTo>
                    <a:pt x="0" y="6011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90880" y="1747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87089" y="1984385"/>
              <a:ext cx="319109" cy="331460"/>
            </a:xfrm>
            <a:custGeom>
              <a:avLst/>
              <a:gdLst/>
              <a:ahLst/>
              <a:cxnLst/>
              <a:rect l="0" t="0" r="0" b="0"/>
              <a:pathLst>
                <a:path w="319109" h="331460">
                  <a:moveTo>
                    <a:pt x="266465" y="100257"/>
                  </a:moveTo>
                  <a:lnTo>
                    <a:pt x="232137" y="39384"/>
                  </a:lnTo>
                  <a:lnTo>
                    <a:pt x="209890" y="16710"/>
                  </a:lnTo>
                  <a:lnTo>
                    <a:pt x="200673" y="9464"/>
                  </a:lnTo>
                  <a:lnTo>
                    <a:pt x="174833" y="1413"/>
                  </a:lnTo>
                  <a:lnTo>
                    <a:pt x="133640" y="0"/>
                  </a:lnTo>
                  <a:lnTo>
                    <a:pt x="121763" y="1834"/>
                  </a:lnTo>
                  <a:lnTo>
                    <a:pt x="99208" y="13230"/>
                  </a:lnTo>
                  <a:lnTo>
                    <a:pt x="69898" y="39376"/>
                  </a:lnTo>
                  <a:lnTo>
                    <a:pt x="31786" y="98436"/>
                  </a:lnTo>
                  <a:lnTo>
                    <a:pt x="6463" y="156353"/>
                  </a:lnTo>
                  <a:lnTo>
                    <a:pt x="0" y="187190"/>
                  </a:lnTo>
                  <a:lnTo>
                    <a:pt x="5383" y="238701"/>
                  </a:lnTo>
                  <a:lnTo>
                    <a:pt x="23301" y="293590"/>
                  </a:lnTo>
                  <a:lnTo>
                    <a:pt x="48187" y="324307"/>
                  </a:lnTo>
                  <a:lnTo>
                    <a:pt x="60115" y="329173"/>
                  </a:lnTo>
                  <a:lnTo>
                    <a:pt x="88967" y="331459"/>
                  </a:lnTo>
                  <a:lnTo>
                    <a:pt x="115047" y="325456"/>
                  </a:lnTo>
                  <a:lnTo>
                    <a:pt x="146341" y="308922"/>
                  </a:lnTo>
                  <a:lnTo>
                    <a:pt x="173551" y="282967"/>
                  </a:lnTo>
                  <a:lnTo>
                    <a:pt x="215018" y="225920"/>
                  </a:lnTo>
                  <a:lnTo>
                    <a:pt x="228475" y="186753"/>
                  </a:lnTo>
                  <a:lnTo>
                    <a:pt x="232033" y="159367"/>
                  </a:lnTo>
                  <a:lnTo>
                    <a:pt x="230642" y="152532"/>
                  </a:lnTo>
                  <a:lnTo>
                    <a:pt x="227375" y="150315"/>
                  </a:lnTo>
                  <a:lnTo>
                    <a:pt x="222858" y="151176"/>
                  </a:lnTo>
                  <a:lnTo>
                    <a:pt x="221016" y="155260"/>
                  </a:lnTo>
                  <a:lnTo>
                    <a:pt x="222089" y="169156"/>
                  </a:lnTo>
                  <a:lnTo>
                    <a:pt x="235506" y="219944"/>
                  </a:lnTo>
                  <a:lnTo>
                    <a:pt x="243347" y="243529"/>
                  </a:lnTo>
                  <a:lnTo>
                    <a:pt x="270564" y="280852"/>
                  </a:lnTo>
                  <a:lnTo>
                    <a:pt x="319108" y="3213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9274" y="2104154"/>
              <a:ext cx="212856" cy="254230"/>
            </a:xfrm>
            <a:custGeom>
              <a:avLst/>
              <a:gdLst/>
              <a:ahLst/>
              <a:cxnLst/>
              <a:rect l="0" t="0" r="0" b="0"/>
              <a:pathLst>
                <a:path w="212856" h="254230">
                  <a:moveTo>
                    <a:pt x="20622" y="33131"/>
                  </a:moveTo>
                  <a:lnTo>
                    <a:pt x="13386" y="60687"/>
                  </a:lnTo>
                  <a:lnTo>
                    <a:pt x="10744" y="120029"/>
                  </a:lnTo>
                  <a:lnTo>
                    <a:pt x="10222" y="182487"/>
                  </a:lnTo>
                  <a:lnTo>
                    <a:pt x="10131" y="225693"/>
                  </a:lnTo>
                  <a:lnTo>
                    <a:pt x="8949" y="229356"/>
                  </a:lnTo>
                  <a:lnTo>
                    <a:pt x="6991" y="225949"/>
                  </a:lnTo>
                  <a:lnTo>
                    <a:pt x="1765" y="196327"/>
                  </a:lnTo>
                  <a:lnTo>
                    <a:pt x="0" y="133217"/>
                  </a:lnTo>
                  <a:lnTo>
                    <a:pt x="8056" y="71142"/>
                  </a:lnTo>
                  <a:lnTo>
                    <a:pt x="14257" y="46515"/>
                  </a:lnTo>
                  <a:lnTo>
                    <a:pt x="27152" y="26991"/>
                  </a:lnTo>
                  <a:lnTo>
                    <a:pt x="45751" y="11685"/>
                  </a:lnTo>
                  <a:lnTo>
                    <a:pt x="69615" y="982"/>
                  </a:lnTo>
                  <a:lnTo>
                    <a:pt x="80190" y="0"/>
                  </a:lnTo>
                  <a:lnTo>
                    <a:pt x="98180" y="5148"/>
                  </a:lnTo>
                  <a:lnTo>
                    <a:pt x="127050" y="26789"/>
                  </a:lnTo>
                  <a:lnTo>
                    <a:pt x="167077" y="75118"/>
                  </a:lnTo>
                  <a:lnTo>
                    <a:pt x="195607" y="136658"/>
                  </a:lnTo>
                  <a:lnTo>
                    <a:pt x="212855" y="194220"/>
                  </a:lnTo>
                  <a:lnTo>
                    <a:pt x="210135" y="2542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1015" y="1977420"/>
              <a:ext cx="255836" cy="496778"/>
            </a:xfrm>
            <a:custGeom>
              <a:avLst/>
              <a:gdLst/>
              <a:ahLst/>
              <a:cxnLst/>
              <a:rect l="0" t="0" r="0" b="0"/>
              <a:pathLst>
                <a:path w="255836" h="496778">
                  <a:moveTo>
                    <a:pt x="161078" y="307263"/>
                  </a:moveTo>
                  <a:lnTo>
                    <a:pt x="141950" y="243836"/>
                  </a:lnTo>
                  <a:lnTo>
                    <a:pt x="123305" y="213601"/>
                  </a:lnTo>
                  <a:lnTo>
                    <a:pt x="105686" y="197005"/>
                  </a:lnTo>
                  <a:lnTo>
                    <a:pt x="96074" y="192814"/>
                  </a:lnTo>
                  <a:lnTo>
                    <a:pt x="76035" y="191276"/>
                  </a:lnTo>
                  <a:lnTo>
                    <a:pt x="45023" y="202577"/>
                  </a:lnTo>
                  <a:lnTo>
                    <a:pt x="30339" y="217453"/>
                  </a:lnTo>
                  <a:lnTo>
                    <a:pt x="15496" y="248677"/>
                  </a:lnTo>
                  <a:lnTo>
                    <a:pt x="0" y="301150"/>
                  </a:lnTo>
                  <a:lnTo>
                    <a:pt x="397" y="342627"/>
                  </a:lnTo>
                  <a:lnTo>
                    <a:pt x="12182" y="397394"/>
                  </a:lnTo>
                  <a:lnTo>
                    <a:pt x="35827" y="440101"/>
                  </a:lnTo>
                  <a:lnTo>
                    <a:pt x="42482" y="448464"/>
                  </a:lnTo>
                  <a:lnTo>
                    <a:pt x="51599" y="452870"/>
                  </a:lnTo>
                  <a:lnTo>
                    <a:pt x="74206" y="454646"/>
                  </a:lnTo>
                  <a:lnTo>
                    <a:pt x="96732" y="445296"/>
                  </a:lnTo>
                  <a:lnTo>
                    <a:pt x="129144" y="417182"/>
                  </a:lnTo>
                  <a:lnTo>
                    <a:pt x="154736" y="382336"/>
                  </a:lnTo>
                  <a:lnTo>
                    <a:pt x="177790" y="321266"/>
                  </a:lnTo>
                  <a:lnTo>
                    <a:pt x="196063" y="265607"/>
                  </a:lnTo>
                  <a:lnTo>
                    <a:pt x="213706" y="206328"/>
                  </a:lnTo>
                  <a:lnTo>
                    <a:pt x="221125" y="154914"/>
                  </a:lnTo>
                  <a:lnTo>
                    <a:pt x="223323" y="101466"/>
                  </a:lnTo>
                  <a:lnTo>
                    <a:pt x="218477" y="41484"/>
                  </a:lnTo>
                  <a:lnTo>
                    <a:pt x="209541" y="4296"/>
                  </a:lnTo>
                  <a:lnTo>
                    <a:pt x="205085" y="0"/>
                  </a:lnTo>
                  <a:lnTo>
                    <a:pt x="199774" y="646"/>
                  </a:lnTo>
                  <a:lnTo>
                    <a:pt x="193895" y="4586"/>
                  </a:lnTo>
                  <a:lnTo>
                    <a:pt x="184242" y="21442"/>
                  </a:lnTo>
                  <a:lnTo>
                    <a:pt x="177222" y="45701"/>
                  </a:lnTo>
                  <a:lnTo>
                    <a:pt x="172716" y="105815"/>
                  </a:lnTo>
                  <a:lnTo>
                    <a:pt x="175055" y="155158"/>
                  </a:lnTo>
                  <a:lnTo>
                    <a:pt x="183156" y="217352"/>
                  </a:lnTo>
                  <a:lnTo>
                    <a:pt x="190778" y="263793"/>
                  </a:lnTo>
                  <a:lnTo>
                    <a:pt x="201964" y="311730"/>
                  </a:lnTo>
                  <a:lnTo>
                    <a:pt x="215826" y="362399"/>
                  </a:lnTo>
                  <a:lnTo>
                    <a:pt x="230991" y="425433"/>
                  </a:lnTo>
                  <a:lnTo>
                    <a:pt x="245251" y="470986"/>
                  </a:lnTo>
                  <a:lnTo>
                    <a:pt x="255835" y="4967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186414" y="3052630"/>
            <a:ext cx="1915662" cy="716573"/>
            <a:chOff x="2186414" y="3052630"/>
            <a:chExt cx="1915662" cy="716573"/>
          </a:xfrm>
        </p:grpSpPr>
        <p:sp>
          <p:nvSpPr>
            <p:cNvPr id="27" name="Freeform 26"/>
            <p:cNvSpPr/>
            <p:nvPr/>
          </p:nvSpPr>
          <p:spPr>
            <a:xfrm>
              <a:off x="2186414" y="3052630"/>
              <a:ext cx="432409" cy="506003"/>
            </a:xfrm>
            <a:custGeom>
              <a:avLst/>
              <a:gdLst/>
              <a:ahLst/>
              <a:cxnLst/>
              <a:rect l="0" t="0" r="0" b="0"/>
              <a:pathLst>
                <a:path w="432409" h="506003">
                  <a:moveTo>
                    <a:pt x="56156" y="484945"/>
                  </a:moveTo>
                  <a:lnTo>
                    <a:pt x="61745" y="426328"/>
                  </a:lnTo>
                  <a:lnTo>
                    <a:pt x="59631" y="380359"/>
                  </a:lnTo>
                  <a:lnTo>
                    <a:pt x="57185" y="324105"/>
                  </a:lnTo>
                  <a:lnTo>
                    <a:pt x="50871" y="268573"/>
                  </a:lnTo>
                  <a:lnTo>
                    <a:pt x="41592" y="209485"/>
                  </a:lnTo>
                  <a:lnTo>
                    <a:pt x="27976" y="150683"/>
                  </a:lnTo>
                  <a:lnTo>
                    <a:pt x="14021" y="95221"/>
                  </a:lnTo>
                  <a:lnTo>
                    <a:pt x="0" y="44794"/>
                  </a:lnTo>
                  <a:lnTo>
                    <a:pt x="1" y="34753"/>
                  </a:lnTo>
                  <a:lnTo>
                    <a:pt x="6242" y="17358"/>
                  </a:lnTo>
                  <a:lnTo>
                    <a:pt x="23053" y="4947"/>
                  </a:lnTo>
                  <a:lnTo>
                    <a:pt x="34087" y="0"/>
                  </a:lnTo>
                  <a:lnTo>
                    <a:pt x="58826" y="742"/>
                  </a:lnTo>
                  <a:lnTo>
                    <a:pt x="118424" y="20283"/>
                  </a:lnTo>
                  <a:lnTo>
                    <a:pt x="169232" y="39861"/>
                  </a:lnTo>
                  <a:lnTo>
                    <a:pt x="221331" y="60480"/>
                  </a:lnTo>
                  <a:lnTo>
                    <a:pt x="277631" y="95415"/>
                  </a:lnTo>
                  <a:lnTo>
                    <a:pt x="336321" y="144525"/>
                  </a:lnTo>
                  <a:lnTo>
                    <a:pt x="393044" y="203795"/>
                  </a:lnTo>
                  <a:lnTo>
                    <a:pt x="421139" y="254584"/>
                  </a:lnTo>
                  <a:lnTo>
                    <a:pt x="432408" y="313706"/>
                  </a:lnTo>
                  <a:lnTo>
                    <a:pt x="431514" y="374257"/>
                  </a:lnTo>
                  <a:lnTo>
                    <a:pt x="425363" y="398316"/>
                  </a:lnTo>
                  <a:lnTo>
                    <a:pt x="414830" y="420707"/>
                  </a:lnTo>
                  <a:lnTo>
                    <a:pt x="384568" y="453043"/>
                  </a:lnTo>
                  <a:lnTo>
                    <a:pt x="340376" y="473672"/>
                  </a:lnTo>
                  <a:lnTo>
                    <a:pt x="290238" y="487194"/>
                  </a:lnTo>
                  <a:lnTo>
                    <a:pt x="238337" y="498609"/>
                  </a:lnTo>
                  <a:lnTo>
                    <a:pt x="180325" y="503811"/>
                  </a:lnTo>
                  <a:lnTo>
                    <a:pt x="148777" y="505028"/>
                  </a:lnTo>
                  <a:lnTo>
                    <a:pt x="108798" y="5060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90051" y="3379647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4"/>
                  </a:lnTo>
                  <a:lnTo>
                    <a:pt x="5590" y="11468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90051" y="3295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84808" y="3337533"/>
              <a:ext cx="136871" cy="183488"/>
            </a:xfrm>
            <a:custGeom>
              <a:avLst/>
              <a:gdLst/>
              <a:ahLst/>
              <a:cxnLst/>
              <a:rect l="0" t="0" r="0" b="0"/>
              <a:pathLst>
                <a:path w="136871" h="183488">
                  <a:moveTo>
                    <a:pt x="0" y="31586"/>
                  </a:moveTo>
                  <a:lnTo>
                    <a:pt x="42662" y="85701"/>
                  </a:lnTo>
                  <a:lnTo>
                    <a:pt x="75943" y="144409"/>
                  </a:lnTo>
                  <a:lnTo>
                    <a:pt x="92301" y="170690"/>
                  </a:lnTo>
                  <a:lnTo>
                    <a:pt x="96629" y="180474"/>
                  </a:lnTo>
                  <a:lnTo>
                    <a:pt x="101854" y="183487"/>
                  </a:lnTo>
                  <a:lnTo>
                    <a:pt x="107677" y="181987"/>
                  </a:lnTo>
                  <a:lnTo>
                    <a:pt x="113899" y="177476"/>
                  </a:lnTo>
                  <a:lnTo>
                    <a:pt x="120811" y="156868"/>
                  </a:lnTo>
                  <a:lnTo>
                    <a:pt x="125249" y="101566"/>
                  </a:lnTo>
                  <a:lnTo>
                    <a:pt x="127296" y="4068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26963" y="337964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54144"/>
                  </a:lnTo>
                  <a:lnTo>
                    <a:pt x="16789" y="114625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48020" y="3548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37492" y="327436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77155" y="3113998"/>
              <a:ext cx="197250" cy="444898"/>
            </a:xfrm>
            <a:custGeom>
              <a:avLst/>
              <a:gdLst/>
              <a:ahLst/>
              <a:cxnLst/>
              <a:rect l="0" t="0" r="0" b="0"/>
              <a:pathLst>
                <a:path w="197250" h="444898">
                  <a:moveTo>
                    <a:pt x="81435" y="276178"/>
                  </a:moveTo>
                  <a:lnTo>
                    <a:pt x="63455" y="260537"/>
                  </a:lnTo>
                  <a:lnTo>
                    <a:pt x="46538" y="252458"/>
                  </a:lnTo>
                  <a:lnTo>
                    <a:pt x="38283" y="253346"/>
                  </a:lnTo>
                  <a:lnTo>
                    <a:pt x="22872" y="263691"/>
                  </a:lnTo>
                  <a:lnTo>
                    <a:pt x="11343" y="283106"/>
                  </a:lnTo>
                  <a:lnTo>
                    <a:pt x="3490" y="308503"/>
                  </a:lnTo>
                  <a:lnTo>
                    <a:pt x="0" y="339287"/>
                  </a:lnTo>
                  <a:lnTo>
                    <a:pt x="9213" y="383914"/>
                  </a:lnTo>
                  <a:lnTo>
                    <a:pt x="26761" y="421184"/>
                  </a:lnTo>
                  <a:lnTo>
                    <a:pt x="43097" y="437331"/>
                  </a:lnTo>
                  <a:lnTo>
                    <a:pt x="52367" y="443275"/>
                  </a:lnTo>
                  <a:lnTo>
                    <a:pt x="60886" y="444897"/>
                  </a:lnTo>
                  <a:lnTo>
                    <a:pt x="68906" y="443640"/>
                  </a:lnTo>
                  <a:lnTo>
                    <a:pt x="76592" y="440461"/>
                  </a:lnTo>
                  <a:lnTo>
                    <a:pt x="98588" y="419221"/>
                  </a:lnTo>
                  <a:lnTo>
                    <a:pt x="114334" y="390700"/>
                  </a:lnTo>
                  <a:lnTo>
                    <a:pt x="130134" y="335151"/>
                  </a:lnTo>
                  <a:lnTo>
                    <a:pt x="141401" y="278598"/>
                  </a:lnTo>
                  <a:lnTo>
                    <a:pt x="149562" y="217644"/>
                  </a:lnTo>
                  <a:lnTo>
                    <a:pt x="146798" y="168299"/>
                  </a:lnTo>
                  <a:lnTo>
                    <a:pt x="144086" y="117872"/>
                  </a:lnTo>
                  <a:lnTo>
                    <a:pt x="133282" y="64493"/>
                  </a:lnTo>
                  <a:lnTo>
                    <a:pt x="114293" y="9236"/>
                  </a:lnTo>
                  <a:lnTo>
                    <a:pt x="108020" y="2290"/>
                  </a:lnTo>
                  <a:lnTo>
                    <a:pt x="101498" y="0"/>
                  </a:lnTo>
                  <a:lnTo>
                    <a:pt x="94811" y="812"/>
                  </a:lnTo>
                  <a:lnTo>
                    <a:pt x="91522" y="4863"/>
                  </a:lnTo>
                  <a:lnTo>
                    <a:pt x="90499" y="11074"/>
                  </a:lnTo>
                  <a:lnTo>
                    <a:pt x="92941" y="73028"/>
                  </a:lnTo>
                  <a:lnTo>
                    <a:pt x="101482" y="122918"/>
                  </a:lnTo>
                  <a:lnTo>
                    <a:pt x="121617" y="185939"/>
                  </a:lnTo>
                  <a:lnTo>
                    <a:pt x="140842" y="246141"/>
                  </a:lnTo>
                  <a:lnTo>
                    <a:pt x="158204" y="303217"/>
                  </a:lnTo>
                  <a:lnTo>
                    <a:pt x="186065" y="364296"/>
                  </a:lnTo>
                  <a:lnTo>
                    <a:pt x="197249" y="3814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00746" y="3369119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11274" y="3242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22087" y="3286887"/>
              <a:ext cx="152401" cy="250689"/>
            </a:xfrm>
            <a:custGeom>
              <a:avLst/>
              <a:gdLst/>
              <a:ahLst/>
              <a:cxnLst/>
              <a:rect l="0" t="0" r="0" b="0"/>
              <a:pathLst>
                <a:path w="152401" h="250689">
                  <a:moveTo>
                    <a:pt x="15529" y="124346"/>
                  </a:moveTo>
                  <a:lnTo>
                    <a:pt x="31148" y="187773"/>
                  </a:lnTo>
                  <a:lnTo>
                    <a:pt x="29100" y="208688"/>
                  </a:lnTo>
                  <a:lnTo>
                    <a:pt x="26916" y="210989"/>
                  </a:lnTo>
                  <a:lnTo>
                    <a:pt x="24290" y="207845"/>
                  </a:lnTo>
                  <a:lnTo>
                    <a:pt x="19423" y="191872"/>
                  </a:lnTo>
                  <a:lnTo>
                    <a:pt x="10453" y="135679"/>
                  </a:lnTo>
                  <a:lnTo>
                    <a:pt x="4908" y="77278"/>
                  </a:lnTo>
                  <a:lnTo>
                    <a:pt x="0" y="22588"/>
                  </a:lnTo>
                  <a:lnTo>
                    <a:pt x="1667" y="10884"/>
                  </a:lnTo>
                  <a:lnTo>
                    <a:pt x="6288" y="4251"/>
                  </a:lnTo>
                  <a:lnTo>
                    <a:pt x="12878" y="999"/>
                  </a:lnTo>
                  <a:lnTo>
                    <a:pt x="20781" y="0"/>
                  </a:lnTo>
                  <a:lnTo>
                    <a:pt x="38920" y="5130"/>
                  </a:lnTo>
                  <a:lnTo>
                    <a:pt x="57511" y="16379"/>
                  </a:lnTo>
                  <a:lnTo>
                    <a:pt x="95768" y="56619"/>
                  </a:lnTo>
                  <a:lnTo>
                    <a:pt x="111573" y="89591"/>
                  </a:lnTo>
                  <a:lnTo>
                    <a:pt x="127395" y="142654"/>
                  </a:lnTo>
                  <a:lnTo>
                    <a:pt x="141784" y="195076"/>
                  </a:lnTo>
                  <a:lnTo>
                    <a:pt x="152400" y="2506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11316" y="3323092"/>
              <a:ext cx="290760" cy="446111"/>
            </a:xfrm>
            <a:custGeom>
              <a:avLst/>
              <a:gdLst/>
              <a:ahLst/>
              <a:cxnLst/>
              <a:rect l="0" t="0" r="0" b="0"/>
              <a:pathLst>
                <a:path w="290760" h="446111">
                  <a:moveTo>
                    <a:pt x="231627" y="24970"/>
                  </a:moveTo>
                  <a:lnTo>
                    <a:pt x="178599" y="1251"/>
                  </a:lnTo>
                  <a:lnTo>
                    <a:pt x="157756" y="0"/>
                  </a:lnTo>
                  <a:lnTo>
                    <a:pt x="147285" y="1305"/>
                  </a:lnTo>
                  <a:lnTo>
                    <a:pt x="139134" y="5683"/>
                  </a:lnTo>
                  <a:lnTo>
                    <a:pt x="126958" y="19908"/>
                  </a:lnTo>
                  <a:lnTo>
                    <a:pt x="113526" y="47647"/>
                  </a:lnTo>
                  <a:lnTo>
                    <a:pt x="112067" y="70923"/>
                  </a:lnTo>
                  <a:lnTo>
                    <a:pt x="116488" y="95696"/>
                  </a:lnTo>
                  <a:lnTo>
                    <a:pt x="132131" y="128204"/>
                  </a:lnTo>
                  <a:lnTo>
                    <a:pt x="144902" y="145331"/>
                  </a:lnTo>
                  <a:lnTo>
                    <a:pt x="152754" y="149664"/>
                  </a:lnTo>
                  <a:lnTo>
                    <a:pt x="170835" y="151359"/>
                  </a:lnTo>
                  <a:lnTo>
                    <a:pt x="190571" y="141974"/>
                  </a:lnTo>
                  <a:lnTo>
                    <a:pt x="208700" y="126105"/>
                  </a:lnTo>
                  <a:lnTo>
                    <a:pt x="229871" y="87321"/>
                  </a:lnTo>
                  <a:lnTo>
                    <a:pt x="233966" y="77066"/>
                  </a:lnTo>
                  <a:lnTo>
                    <a:pt x="237865" y="73739"/>
                  </a:lnTo>
                  <a:lnTo>
                    <a:pt x="241635" y="75030"/>
                  </a:lnTo>
                  <a:lnTo>
                    <a:pt x="245318" y="79400"/>
                  </a:lnTo>
                  <a:lnTo>
                    <a:pt x="254833" y="135920"/>
                  </a:lnTo>
                  <a:lnTo>
                    <a:pt x="267146" y="190386"/>
                  </a:lnTo>
                  <a:lnTo>
                    <a:pt x="280843" y="252920"/>
                  </a:lnTo>
                  <a:lnTo>
                    <a:pt x="290143" y="308930"/>
                  </a:lnTo>
                  <a:lnTo>
                    <a:pt x="290759" y="367843"/>
                  </a:lnTo>
                  <a:lnTo>
                    <a:pt x="284814" y="390268"/>
                  </a:lnTo>
                  <a:lnTo>
                    <a:pt x="274372" y="408033"/>
                  </a:lnTo>
                  <a:lnTo>
                    <a:pt x="249752" y="431188"/>
                  </a:lnTo>
                  <a:lnTo>
                    <a:pt x="224084" y="439478"/>
                  </a:lnTo>
                  <a:lnTo>
                    <a:pt x="176749" y="444145"/>
                  </a:lnTo>
                  <a:lnTo>
                    <a:pt x="113942" y="445722"/>
                  </a:lnTo>
                  <a:lnTo>
                    <a:pt x="65086" y="445994"/>
                  </a:lnTo>
                  <a:lnTo>
                    <a:pt x="37116" y="446059"/>
                  </a:lnTo>
                  <a:lnTo>
                    <a:pt x="0" y="4461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664124" y="3074321"/>
            <a:ext cx="2158490" cy="611549"/>
            <a:chOff x="4664124" y="3074321"/>
            <a:chExt cx="2158490" cy="611549"/>
          </a:xfrm>
        </p:grpSpPr>
        <p:sp>
          <p:nvSpPr>
            <p:cNvPr id="40" name="Freeform 39"/>
            <p:cNvSpPr/>
            <p:nvPr/>
          </p:nvSpPr>
          <p:spPr>
            <a:xfrm>
              <a:off x="4885873" y="3116435"/>
              <a:ext cx="30936" cy="294799"/>
            </a:xfrm>
            <a:custGeom>
              <a:avLst/>
              <a:gdLst/>
              <a:ahLst/>
              <a:cxnLst/>
              <a:rect l="0" t="0" r="0" b="0"/>
              <a:pathLst>
                <a:path w="30936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7333" y="213506"/>
                  </a:lnTo>
                  <a:lnTo>
                    <a:pt x="27902" y="261713"/>
                  </a:lnTo>
                  <a:lnTo>
                    <a:pt x="30935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64124" y="3074321"/>
              <a:ext cx="442198" cy="210571"/>
            </a:xfrm>
            <a:custGeom>
              <a:avLst/>
              <a:gdLst/>
              <a:ahLst/>
              <a:cxnLst/>
              <a:rect l="0" t="0" r="0" b="0"/>
              <a:pathLst>
                <a:path w="442198" h="210571">
                  <a:moveTo>
                    <a:pt x="442197" y="0"/>
                  </a:moveTo>
                  <a:lnTo>
                    <a:pt x="387056" y="20243"/>
                  </a:lnTo>
                  <a:lnTo>
                    <a:pt x="330561" y="44664"/>
                  </a:lnTo>
                  <a:lnTo>
                    <a:pt x="268430" y="82331"/>
                  </a:lnTo>
                  <a:lnTo>
                    <a:pt x="210104" y="113909"/>
                  </a:lnTo>
                  <a:lnTo>
                    <a:pt x="147358" y="154559"/>
                  </a:lnTo>
                  <a:lnTo>
                    <a:pt x="99034" y="175517"/>
                  </a:lnTo>
                  <a:lnTo>
                    <a:pt x="38973" y="19515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58880" y="3390176"/>
              <a:ext cx="336913" cy="126343"/>
            </a:xfrm>
            <a:custGeom>
              <a:avLst/>
              <a:gdLst/>
              <a:ahLst/>
              <a:cxnLst/>
              <a:rect l="0" t="0" r="0" b="0"/>
              <a:pathLst>
                <a:path w="336913" h="126343">
                  <a:moveTo>
                    <a:pt x="336912" y="0"/>
                  </a:moveTo>
                  <a:lnTo>
                    <a:pt x="276182" y="14654"/>
                  </a:lnTo>
                  <a:lnTo>
                    <a:pt x="220151" y="29367"/>
                  </a:lnTo>
                  <a:lnTo>
                    <a:pt x="168566" y="45876"/>
                  </a:lnTo>
                  <a:lnTo>
                    <a:pt x="106686" y="66251"/>
                  </a:lnTo>
                  <a:lnTo>
                    <a:pt x="48977" y="962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71264" y="3251127"/>
              <a:ext cx="219327" cy="223278"/>
            </a:xfrm>
            <a:custGeom>
              <a:avLst/>
              <a:gdLst/>
              <a:ahLst/>
              <a:cxnLst/>
              <a:rect l="0" t="0" r="0" b="0"/>
              <a:pathLst>
                <a:path w="219327" h="223278">
                  <a:moveTo>
                    <a:pt x="19285" y="65349"/>
                  </a:moveTo>
                  <a:lnTo>
                    <a:pt x="12049" y="92905"/>
                  </a:lnTo>
                  <a:lnTo>
                    <a:pt x="9407" y="149128"/>
                  </a:lnTo>
                  <a:lnTo>
                    <a:pt x="14908" y="204284"/>
                  </a:lnTo>
                  <a:lnTo>
                    <a:pt x="14027" y="203596"/>
                  </a:lnTo>
                  <a:lnTo>
                    <a:pt x="4208" y="177275"/>
                  </a:lnTo>
                  <a:lnTo>
                    <a:pt x="0" y="142836"/>
                  </a:lnTo>
                  <a:lnTo>
                    <a:pt x="6983" y="89278"/>
                  </a:lnTo>
                  <a:lnTo>
                    <a:pt x="22748" y="36757"/>
                  </a:lnTo>
                  <a:lnTo>
                    <a:pt x="28612" y="25231"/>
                  </a:lnTo>
                  <a:lnTo>
                    <a:pt x="44487" y="9304"/>
                  </a:lnTo>
                  <a:lnTo>
                    <a:pt x="53634" y="3420"/>
                  </a:lnTo>
                  <a:lnTo>
                    <a:pt x="73156" y="0"/>
                  </a:lnTo>
                  <a:lnTo>
                    <a:pt x="83275" y="726"/>
                  </a:lnTo>
                  <a:lnTo>
                    <a:pt x="103877" y="14011"/>
                  </a:lnTo>
                  <a:lnTo>
                    <a:pt x="156203" y="73927"/>
                  </a:lnTo>
                  <a:lnTo>
                    <a:pt x="185415" y="116114"/>
                  </a:lnTo>
                  <a:lnTo>
                    <a:pt x="206952" y="175939"/>
                  </a:lnTo>
                  <a:lnTo>
                    <a:pt x="219326" y="2232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65753" y="3074321"/>
              <a:ext cx="72237" cy="431669"/>
            </a:xfrm>
            <a:custGeom>
              <a:avLst/>
              <a:gdLst/>
              <a:ahLst/>
              <a:cxnLst/>
              <a:rect l="0" t="0" r="0" b="0"/>
              <a:pathLst>
                <a:path w="72237" h="431669">
                  <a:moveTo>
                    <a:pt x="9065" y="0"/>
                  </a:moveTo>
                  <a:lnTo>
                    <a:pt x="0" y="58617"/>
                  </a:lnTo>
                  <a:lnTo>
                    <a:pt x="10149" y="110175"/>
                  </a:lnTo>
                  <a:lnTo>
                    <a:pt x="26134" y="165262"/>
                  </a:lnTo>
                  <a:lnTo>
                    <a:pt x="37437" y="213058"/>
                  </a:lnTo>
                  <a:lnTo>
                    <a:pt x="48633" y="273852"/>
                  </a:lnTo>
                  <a:lnTo>
                    <a:pt x="61898" y="330218"/>
                  </a:lnTo>
                  <a:lnTo>
                    <a:pt x="70194" y="391741"/>
                  </a:lnTo>
                  <a:lnTo>
                    <a:pt x="72236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80062" y="3263834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04595" y="9065"/>
                  </a:lnTo>
                  <a:lnTo>
                    <a:pt x="144356" y="18645"/>
                  </a:lnTo>
                  <a:lnTo>
                    <a:pt x="93115" y="31802"/>
                  </a:lnTo>
                  <a:lnTo>
                    <a:pt x="33926" y="479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22217" y="3268791"/>
              <a:ext cx="147400" cy="223243"/>
            </a:xfrm>
            <a:custGeom>
              <a:avLst/>
              <a:gdLst/>
              <a:ahLst/>
              <a:cxnLst/>
              <a:rect l="0" t="0" r="0" b="0"/>
              <a:pathLst>
                <a:path w="147400" h="223243">
                  <a:moveTo>
                    <a:pt x="0" y="89799"/>
                  </a:moveTo>
                  <a:lnTo>
                    <a:pt x="58617" y="89799"/>
                  </a:lnTo>
                  <a:lnTo>
                    <a:pt x="93407" y="84210"/>
                  </a:lnTo>
                  <a:lnTo>
                    <a:pt x="125942" y="69556"/>
                  </a:lnTo>
                  <a:lnTo>
                    <a:pt x="133095" y="61096"/>
                  </a:lnTo>
                  <a:lnTo>
                    <a:pt x="141042" y="39218"/>
                  </a:lnTo>
                  <a:lnTo>
                    <a:pt x="140821" y="29172"/>
                  </a:lnTo>
                  <a:lnTo>
                    <a:pt x="134337" y="11771"/>
                  </a:lnTo>
                  <a:lnTo>
                    <a:pt x="126993" y="6195"/>
                  </a:lnTo>
                  <a:lnTo>
                    <a:pt x="106354" y="0"/>
                  </a:lnTo>
                  <a:lnTo>
                    <a:pt x="74017" y="2101"/>
                  </a:lnTo>
                  <a:lnTo>
                    <a:pt x="52783" y="13388"/>
                  </a:lnTo>
                  <a:lnTo>
                    <a:pt x="33988" y="30102"/>
                  </a:lnTo>
                  <a:lnTo>
                    <a:pt x="12390" y="69428"/>
                  </a:lnTo>
                  <a:lnTo>
                    <a:pt x="5507" y="92444"/>
                  </a:lnTo>
                  <a:lnTo>
                    <a:pt x="2448" y="122170"/>
                  </a:lnTo>
                  <a:lnTo>
                    <a:pt x="7327" y="148640"/>
                  </a:lnTo>
                  <a:lnTo>
                    <a:pt x="29524" y="194229"/>
                  </a:lnTo>
                  <a:lnTo>
                    <a:pt x="48996" y="209522"/>
                  </a:lnTo>
                  <a:lnTo>
                    <a:pt x="73249" y="219049"/>
                  </a:lnTo>
                  <a:lnTo>
                    <a:pt x="110871" y="223242"/>
                  </a:lnTo>
                  <a:lnTo>
                    <a:pt x="147399" y="2161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82388" y="3277193"/>
              <a:ext cx="211345" cy="408677"/>
            </a:xfrm>
            <a:custGeom>
              <a:avLst/>
              <a:gdLst/>
              <a:ahLst/>
              <a:cxnLst/>
              <a:rect l="0" t="0" r="0" b="0"/>
              <a:pathLst>
                <a:path w="211345" h="408677">
                  <a:moveTo>
                    <a:pt x="182026" y="91926"/>
                  </a:moveTo>
                  <a:lnTo>
                    <a:pt x="161783" y="47963"/>
                  </a:lnTo>
                  <a:lnTo>
                    <a:pt x="142623" y="23268"/>
                  </a:lnTo>
                  <a:lnTo>
                    <a:pt x="116539" y="6722"/>
                  </a:lnTo>
                  <a:lnTo>
                    <a:pt x="80994" y="0"/>
                  </a:lnTo>
                  <a:lnTo>
                    <a:pt x="46416" y="3597"/>
                  </a:lnTo>
                  <a:lnTo>
                    <a:pt x="27778" y="12114"/>
                  </a:lnTo>
                  <a:lnTo>
                    <a:pt x="19533" y="17661"/>
                  </a:lnTo>
                  <a:lnTo>
                    <a:pt x="7252" y="33183"/>
                  </a:lnTo>
                  <a:lnTo>
                    <a:pt x="2339" y="42235"/>
                  </a:lnTo>
                  <a:lnTo>
                    <a:pt x="0" y="61652"/>
                  </a:lnTo>
                  <a:lnTo>
                    <a:pt x="4029" y="80810"/>
                  </a:lnTo>
                  <a:lnTo>
                    <a:pt x="32172" y="125052"/>
                  </a:lnTo>
                  <a:lnTo>
                    <a:pt x="48744" y="139014"/>
                  </a:lnTo>
                  <a:lnTo>
                    <a:pt x="68977" y="147949"/>
                  </a:lnTo>
                  <a:lnTo>
                    <a:pt x="93568" y="151920"/>
                  </a:lnTo>
                  <a:lnTo>
                    <a:pt x="104337" y="149469"/>
                  </a:lnTo>
                  <a:lnTo>
                    <a:pt x="130671" y="130423"/>
                  </a:lnTo>
                  <a:lnTo>
                    <a:pt x="152122" y="108272"/>
                  </a:lnTo>
                  <a:lnTo>
                    <a:pt x="162107" y="89832"/>
                  </a:lnTo>
                  <a:lnTo>
                    <a:pt x="166407" y="88190"/>
                  </a:lnTo>
                  <a:lnTo>
                    <a:pt x="170444" y="91775"/>
                  </a:lnTo>
                  <a:lnTo>
                    <a:pt x="181714" y="122297"/>
                  </a:lnTo>
                  <a:lnTo>
                    <a:pt x="192462" y="171505"/>
                  </a:lnTo>
                  <a:lnTo>
                    <a:pt x="199936" y="227419"/>
                  </a:lnTo>
                  <a:lnTo>
                    <a:pt x="208051" y="287536"/>
                  </a:lnTo>
                  <a:lnTo>
                    <a:pt x="211344" y="342781"/>
                  </a:lnTo>
                  <a:lnTo>
                    <a:pt x="207534" y="374992"/>
                  </a:lnTo>
                  <a:lnTo>
                    <a:pt x="201371" y="387092"/>
                  </a:lnTo>
                  <a:lnTo>
                    <a:pt x="182045" y="403655"/>
                  </a:lnTo>
                  <a:lnTo>
                    <a:pt x="157858" y="408676"/>
                  </a:lnTo>
                  <a:lnTo>
                    <a:pt x="98613" y="402368"/>
                  </a:lnTo>
                  <a:lnTo>
                    <a:pt x="42501" y="391027"/>
                  </a:lnTo>
                  <a:lnTo>
                    <a:pt x="13570" y="3867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17057" y="3261419"/>
              <a:ext cx="168457" cy="199455"/>
            </a:xfrm>
            <a:custGeom>
              <a:avLst/>
              <a:gdLst/>
              <a:ahLst/>
              <a:cxnLst/>
              <a:rect l="0" t="0" r="0" b="0"/>
              <a:pathLst>
                <a:path w="168457" h="199455">
                  <a:moveTo>
                    <a:pt x="0" y="65586"/>
                  </a:moveTo>
                  <a:lnTo>
                    <a:pt x="58617" y="71175"/>
                  </a:lnTo>
                  <a:lnTo>
                    <a:pt x="85323" y="67680"/>
                  </a:lnTo>
                  <a:lnTo>
                    <a:pt x="135007" y="46372"/>
                  </a:lnTo>
                  <a:lnTo>
                    <a:pt x="150860" y="30140"/>
                  </a:lnTo>
                  <a:lnTo>
                    <a:pt x="156725" y="20899"/>
                  </a:lnTo>
                  <a:lnTo>
                    <a:pt x="157126" y="13567"/>
                  </a:lnTo>
                  <a:lnTo>
                    <a:pt x="153884" y="7510"/>
                  </a:lnTo>
                  <a:lnTo>
                    <a:pt x="148212" y="2302"/>
                  </a:lnTo>
                  <a:lnTo>
                    <a:pt x="140922" y="0"/>
                  </a:lnTo>
                  <a:lnTo>
                    <a:pt x="123463" y="562"/>
                  </a:lnTo>
                  <a:lnTo>
                    <a:pt x="93903" y="13044"/>
                  </a:lnTo>
                  <a:lnTo>
                    <a:pt x="46165" y="51865"/>
                  </a:lnTo>
                  <a:lnTo>
                    <a:pt x="18824" y="88092"/>
                  </a:lnTo>
                  <a:lnTo>
                    <a:pt x="9146" y="108344"/>
                  </a:lnTo>
                  <a:lnTo>
                    <a:pt x="7185" y="132163"/>
                  </a:lnTo>
                  <a:lnTo>
                    <a:pt x="11382" y="156007"/>
                  </a:lnTo>
                  <a:lnTo>
                    <a:pt x="21047" y="174403"/>
                  </a:lnTo>
                  <a:lnTo>
                    <a:pt x="36260" y="187258"/>
                  </a:lnTo>
                  <a:lnTo>
                    <a:pt x="45230" y="192324"/>
                  </a:lnTo>
                  <a:lnTo>
                    <a:pt x="85801" y="199454"/>
                  </a:lnTo>
                  <a:lnTo>
                    <a:pt x="139997" y="193458"/>
                  </a:lnTo>
                  <a:lnTo>
                    <a:pt x="168456" y="181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90798" y="3221720"/>
              <a:ext cx="63172" cy="244712"/>
            </a:xfrm>
            <a:custGeom>
              <a:avLst/>
              <a:gdLst/>
              <a:ahLst/>
              <a:cxnLst/>
              <a:rect l="0" t="0" r="0" b="0"/>
              <a:pathLst>
                <a:path w="63172" h="244712">
                  <a:moveTo>
                    <a:pt x="0" y="115813"/>
                  </a:moveTo>
                  <a:lnTo>
                    <a:pt x="3119" y="158505"/>
                  </a:lnTo>
                  <a:lnTo>
                    <a:pt x="10722" y="217882"/>
                  </a:lnTo>
                  <a:lnTo>
                    <a:pt x="15684" y="240726"/>
                  </a:lnTo>
                  <a:lnTo>
                    <a:pt x="18645" y="244711"/>
                  </a:lnTo>
                  <a:lnTo>
                    <a:pt x="21788" y="243859"/>
                  </a:lnTo>
                  <a:lnTo>
                    <a:pt x="25054" y="239782"/>
                  </a:lnTo>
                  <a:lnTo>
                    <a:pt x="25563" y="222773"/>
                  </a:lnTo>
                  <a:lnTo>
                    <a:pt x="16357" y="173726"/>
                  </a:lnTo>
                  <a:lnTo>
                    <a:pt x="11679" y="111742"/>
                  </a:lnTo>
                  <a:lnTo>
                    <a:pt x="13875" y="56344"/>
                  </a:lnTo>
                  <a:lnTo>
                    <a:pt x="20205" y="34401"/>
                  </a:lnTo>
                  <a:lnTo>
                    <a:pt x="30817" y="16849"/>
                  </a:lnTo>
                  <a:lnTo>
                    <a:pt x="43332" y="748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42020" y="3179606"/>
              <a:ext cx="180594" cy="284270"/>
            </a:xfrm>
            <a:custGeom>
              <a:avLst/>
              <a:gdLst/>
              <a:ahLst/>
              <a:cxnLst/>
              <a:rect l="0" t="0" r="0" b="0"/>
              <a:pathLst>
                <a:path w="180594" h="284270">
                  <a:moveTo>
                    <a:pt x="85690" y="0"/>
                  </a:moveTo>
                  <a:lnTo>
                    <a:pt x="22356" y="63333"/>
                  </a:lnTo>
                  <a:lnTo>
                    <a:pt x="9578" y="78451"/>
                  </a:lnTo>
                  <a:lnTo>
                    <a:pt x="0" y="96868"/>
                  </a:lnTo>
                  <a:lnTo>
                    <a:pt x="486" y="104353"/>
                  </a:lnTo>
                  <a:lnTo>
                    <a:pt x="4321" y="110513"/>
                  </a:lnTo>
                  <a:lnTo>
                    <a:pt x="10387" y="115789"/>
                  </a:lnTo>
                  <a:lnTo>
                    <a:pt x="32725" y="121651"/>
                  </a:lnTo>
                  <a:lnTo>
                    <a:pt x="94789" y="134130"/>
                  </a:lnTo>
                  <a:lnTo>
                    <a:pt x="148673" y="151010"/>
                  </a:lnTo>
                  <a:lnTo>
                    <a:pt x="166714" y="164211"/>
                  </a:lnTo>
                  <a:lnTo>
                    <a:pt x="174801" y="172645"/>
                  </a:lnTo>
                  <a:lnTo>
                    <a:pt x="179023" y="181777"/>
                  </a:lnTo>
                  <a:lnTo>
                    <a:pt x="180593" y="201282"/>
                  </a:lnTo>
                  <a:lnTo>
                    <a:pt x="174273" y="218530"/>
                  </a:lnTo>
                  <a:lnTo>
                    <a:pt x="169311" y="226405"/>
                  </a:lnTo>
                  <a:lnTo>
                    <a:pt x="154441" y="238275"/>
                  </a:lnTo>
                  <a:lnTo>
                    <a:pt x="98860" y="266427"/>
                  </a:lnTo>
                  <a:lnTo>
                    <a:pt x="54104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947650" y="463253"/>
            <a:ext cx="8212294" cy="768582"/>
            <a:chOff x="947650" y="463253"/>
            <a:chExt cx="8212294" cy="768582"/>
          </a:xfrm>
        </p:grpSpPr>
        <p:sp>
          <p:nvSpPr>
            <p:cNvPr id="2" name="Freeform 1"/>
            <p:cNvSpPr/>
            <p:nvPr/>
          </p:nvSpPr>
          <p:spPr>
            <a:xfrm>
              <a:off x="947650" y="589595"/>
              <a:ext cx="398166" cy="338522"/>
            </a:xfrm>
            <a:custGeom>
              <a:avLst/>
              <a:gdLst/>
              <a:ahLst/>
              <a:cxnLst/>
              <a:rect l="0" t="0" r="0" b="0"/>
              <a:pathLst>
                <a:path w="398166" h="338522">
                  <a:moveTo>
                    <a:pt x="10443" y="0"/>
                  </a:moveTo>
                  <a:lnTo>
                    <a:pt x="2110" y="37478"/>
                  </a:lnTo>
                  <a:lnTo>
                    <a:pt x="348" y="88902"/>
                  </a:lnTo>
                  <a:lnTo>
                    <a:pt x="0" y="145290"/>
                  </a:lnTo>
                  <a:lnTo>
                    <a:pt x="3051" y="205301"/>
                  </a:lnTo>
                  <a:lnTo>
                    <a:pt x="20161" y="257233"/>
                  </a:lnTo>
                  <a:lnTo>
                    <a:pt x="44579" y="311948"/>
                  </a:lnTo>
                  <a:lnTo>
                    <a:pt x="58370" y="326987"/>
                  </a:lnTo>
                  <a:lnTo>
                    <a:pt x="76197" y="337570"/>
                  </a:lnTo>
                  <a:lnTo>
                    <a:pt x="84695" y="338521"/>
                  </a:lnTo>
                  <a:lnTo>
                    <a:pt x="100376" y="333338"/>
                  </a:lnTo>
                  <a:lnTo>
                    <a:pt x="122357" y="317266"/>
                  </a:lnTo>
                  <a:lnTo>
                    <a:pt x="149576" y="282469"/>
                  </a:lnTo>
                  <a:lnTo>
                    <a:pt x="171253" y="225801"/>
                  </a:lnTo>
                  <a:lnTo>
                    <a:pt x="187812" y="196496"/>
                  </a:lnTo>
                  <a:lnTo>
                    <a:pt x="191860" y="196508"/>
                  </a:lnTo>
                  <a:lnTo>
                    <a:pt x="194558" y="202365"/>
                  </a:lnTo>
                  <a:lnTo>
                    <a:pt x="199897" y="222131"/>
                  </a:lnTo>
                  <a:lnTo>
                    <a:pt x="228426" y="283191"/>
                  </a:lnTo>
                  <a:lnTo>
                    <a:pt x="247906" y="307477"/>
                  </a:lnTo>
                  <a:lnTo>
                    <a:pt x="265720" y="322270"/>
                  </a:lnTo>
                  <a:lnTo>
                    <a:pt x="275384" y="325981"/>
                  </a:lnTo>
                  <a:lnTo>
                    <a:pt x="295481" y="326985"/>
                  </a:lnTo>
                  <a:lnTo>
                    <a:pt x="326526" y="320973"/>
                  </a:lnTo>
                  <a:lnTo>
                    <a:pt x="344336" y="308771"/>
                  </a:lnTo>
                  <a:lnTo>
                    <a:pt x="374835" y="272342"/>
                  </a:lnTo>
                  <a:lnTo>
                    <a:pt x="390722" y="236152"/>
                  </a:lnTo>
                  <a:lnTo>
                    <a:pt x="398165" y="182002"/>
                  </a:lnTo>
                  <a:lnTo>
                    <a:pt x="396516" y="129365"/>
                  </a:lnTo>
                  <a:lnTo>
                    <a:pt x="389469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10818" y="589595"/>
              <a:ext cx="358714" cy="339889"/>
            </a:xfrm>
            <a:custGeom>
              <a:avLst/>
              <a:gdLst/>
              <a:ahLst/>
              <a:cxnLst/>
              <a:rect l="0" t="0" r="0" b="0"/>
              <a:pathLst>
                <a:path w="358714" h="339889">
                  <a:moveTo>
                    <a:pt x="0" y="0"/>
                  </a:moveTo>
                  <a:lnTo>
                    <a:pt x="14654" y="55141"/>
                  </a:lnTo>
                  <a:lnTo>
                    <a:pt x="24749" y="103556"/>
                  </a:lnTo>
                  <a:lnTo>
                    <a:pt x="35149" y="154946"/>
                  </a:lnTo>
                  <a:lnTo>
                    <a:pt x="45640" y="207217"/>
                  </a:lnTo>
                  <a:lnTo>
                    <a:pt x="59665" y="267706"/>
                  </a:lnTo>
                  <a:lnTo>
                    <a:pt x="67851" y="303539"/>
                  </a:lnTo>
                  <a:lnTo>
                    <a:pt x="66031" y="325589"/>
                  </a:lnTo>
                  <a:lnTo>
                    <a:pt x="65078" y="327024"/>
                  </a:lnTo>
                  <a:lnTo>
                    <a:pt x="64508" y="265946"/>
                  </a:lnTo>
                  <a:lnTo>
                    <a:pt x="77847" y="210930"/>
                  </a:lnTo>
                  <a:lnTo>
                    <a:pt x="93516" y="179091"/>
                  </a:lnTo>
                  <a:lnTo>
                    <a:pt x="100949" y="173207"/>
                  </a:lnTo>
                  <a:lnTo>
                    <a:pt x="109413" y="170453"/>
                  </a:lnTo>
                  <a:lnTo>
                    <a:pt x="118566" y="169788"/>
                  </a:lnTo>
                  <a:lnTo>
                    <a:pt x="134974" y="175287"/>
                  </a:lnTo>
                  <a:lnTo>
                    <a:pt x="164572" y="197882"/>
                  </a:lnTo>
                  <a:lnTo>
                    <a:pt x="207028" y="253419"/>
                  </a:lnTo>
                  <a:lnTo>
                    <a:pt x="234518" y="315920"/>
                  </a:lnTo>
                  <a:lnTo>
                    <a:pt x="234724" y="320578"/>
                  </a:lnTo>
                  <a:lnTo>
                    <a:pt x="232522" y="321343"/>
                  </a:lnTo>
                  <a:lnTo>
                    <a:pt x="228714" y="319514"/>
                  </a:lnTo>
                  <a:lnTo>
                    <a:pt x="227345" y="314785"/>
                  </a:lnTo>
                  <a:lnTo>
                    <a:pt x="228944" y="300172"/>
                  </a:lnTo>
                  <a:lnTo>
                    <a:pt x="236674" y="285098"/>
                  </a:lnTo>
                  <a:lnTo>
                    <a:pt x="268557" y="249284"/>
                  </a:lnTo>
                  <a:lnTo>
                    <a:pt x="325772" y="200048"/>
                  </a:lnTo>
                  <a:lnTo>
                    <a:pt x="354339" y="171967"/>
                  </a:lnTo>
                  <a:lnTo>
                    <a:pt x="357889" y="163778"/>
                  </a:lnTo>
                  <a:lnTo>
                    <a:pt x="358713" y="145320"/>
                  </a:lnTo>
                  <a:lnTo>
                    <a:pt x="353786" y="140164"/>
                  </a:lnTo>
                  <a:lnTo>
                    <a:pt x="345822" y="137896"/>
                  </a:lnTo>
                  <a:lnTo>
                    <a:pt x="335833" y="137555"/>
                  </a:lnTo>
                  <a:lnTo>
                    <a:pt x="318495" y="143414"/>
                  </a:lnTo>
                  <a:lnTo>
                    <a:pt x="310596" y="148252"/>
                  </a:lnTo>
                  <a:lnTo>
                    <a:pt x="298700" y="166106"/>
                  </a:lnTo>
                  <a:lnTo>
                    <a:pt x="278934" y="223129"/>
                  </a:lnTo>
                  <a:lnTo>
                    <a:pt x="276450" y="267064"/>
                  </a:lnTo>
                  <a:lnTo>
                    <a:pt x="280014" y="291831"/>
                  </a:lnTo>
                  <a:lnTo>
                    <a:pt x="288617" y="311417"/>
                  </a:lnTo>
                  <a:lnTo>
                    <a:pt x="294187" y="319915"/>
                  </a:lnTo>
                  <a:lnTo>
                    <a:pt x="309734" y="332478"/>
                  </a:lnTo>
                  <a:lnTo>
                    <a:pt x="318794" y="337465"/>
                  </a:lnTo>
                  <a:lnTo>
                    <a:pt x="335099" y="339888"/>
                  </a:lnTo>
                  <a:lnTo>
                    <a:pt x="357969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34113" y="724868"/>
              <a:ext cx="168163" cy="222697"/>
            </a:xfrm>
            <a:custGeom>
              <a:avLst/>
              <a:gdLst/>
              <a:ahLst/>
              <a:cxnLst/>
              <a:rect l="0" t="0" r="0" b="0"/>
              <a:pathLst>
                <a:path w="168163" h="222697">
                  <a:moveTo>
                    <a:pt x="8374" y="75297"/>
                  </a:moveTo>
                  <a:lnTo>
                    <a:pt x="5254" y="117989"/>
                  </a:lnTo>
                  <a:lnTo>
                    <a:pt x="2308" y="138725"/>
                  </a:lnTo>
                  <a:lnTo>
                    <a:pt x="7687" y="200709"/>
                  </a:lnTo>
                  <a:lnTo>
                    <a:pt x="8069" y="192647"/>
                  </a:lnTo>
                  <a:lnTo>
                    <a:pt x="0" y="136360"/>
                  </a:lnTo>
                  <a:lnTo>
                    <a:pt x="3860" y="81900"/>
                  </a:lnTo>
                  <a:lnTo>
                    <a:pt x="17057" y="35657"/>
                  </a:lnTo>
                  <a:lnTo>
                    <a:pt x="28221" y="18295"/>
                  </a:lnTo>
                  <a:lnTo>
                    <a:pt x="44101" y="5899"/>
                  </a:lnTo>
                  <a:lnTo>
                    <a:pt x="53249" y="956"/>
                  </a:lnTo>
                  <a:lnTo>
                    <a:pt x="61687" y="0"/>
                  </a:lnTo>
                  <a:lnTo>
                    <a:pt x="77302" y="5177"/>
                  </a:lnTo>
                  <a:lnTo>
                    <a:pt x="120567" y="49890"/>
                  </a:lnTo>
                  <a:lnTo>
                    <a:pt x="153717" y="113014"/>
                  </a:lnTo>
                  <a:lnTo>
                    <a:pt x="168162" y="153283"/>
                  </a:lnTo>
                  <a:lnTo>
                    <a:pt x="167355" y="210321"/>
                  </a:lnTo>
                  <a:lnTo>
                    <a:pt x="166301" y="2226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5212" y="736994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0" y="0"/>
                  </a:moveTo>
                  <a:lnTo>
                    <a:pt x="16768" y="5590"/>
                  </a:lnTo>
                  <a:lnTo>
                    <a:pt x="31239" y="17692"/>
                  </a:lnTo>
                  <a:lnTo>
                    <a:pt x="85122" y="74329"/>
                  </a:lnTo>
                  <a:lnTo>
                    <a:pt x="103343" y="95036"/>
                  </a:lnTo>
                  <a:lnTo>
                    <a:pt x="139810" y="155613"/>
                  </a:lnTo>
                  <a:lnTo>
                    <a:pt x="157927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00497" y="652766"/>
              <a:ext cx="147400" cy="558012"/>
            </a:xfrm>
            <a:custGeom>
              <a:avLst/>
              <a:gdLst/>
              <a:ahLst/>
              <a:cxnLst/>
              <a:rect l="0" t="0" r="0" b="0"/>
              <a:pathLst>
                <a:path w="147400" h="558012">
                  <a:moveTo>
                    <a:pt x="147399" y="0"/>
                  </a:moveTo>
                  <a:lnTo>
                    <a:pt x="130611" y="55045"/>
                  </a:lnTo>
                  <a:lnTo>
                    <a:pt x="124066" y="106453"/>
                  </a:lnTo>
                  <a:lnTo>
                    <a:pt x="106265" y="167257"/>
                  </a:lnTo>
                  <a:lnTo>
                    <a:pt x="84819" y="230083"/>
                  </a:lnTo>
                  <a:lnTo>
                    <a:pt x="66758" y="284066"/>
                  </a:lnTo>
                  <a:lnTo>
                    <a:pt x="49143" y="336885"/>
                  </a:lnTo>
                  <a:lnTo>
                    <a:pt x="44197" y="385257"/>
                  </a:lnTo>
                  <a:lnTo>
                    <a:pt x="37142" y="438454"/>
                  </a:lnTo>
                  <a:lnTo>
                    <a:pt x="24278" y="492021"/>
                  </a:lnTo>
                  <a:lnTo>
                    <a:pt x="10471" y="533277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91801" y="694880"/>
              <a:ext cx="159883" cy="264268"/>
            </a:xfrm>
            <a:custGeom>
              <a:avLst/>
              <a:gdLst/>
              <a:ahLst/>
              <a:cxnLst/>
              <a:rect l="0" t="0" r="0" b="0"/>
              <a:pathLst>
                <a:path w="159883" h="264268">
                  <a:moveTo>
                    <a:pt x="92965" y="0"/>
                  </a:moveTo>
                  <a:lnTo>
                    <a:pt x="54592" y="29309"/>
                  </a:lnTo>
                  <a:lnTo>
                    <a:pt x="21332" y="84953"/>
                  </a:lnTo>
                  <a:lnTo>
                    <a:pt x="7276" y="145300"/>
                  </a:lnTo>
                  <a:lnTo>
                    <a:pt x="0" y="194688"/>
                  </a:lnTo>
                  <a:lnTo>
                    <a:pt x="9918" y="235630"/>
                  </a:lnTo>
                  <a:lnTo>
                    <a:pt x="24470" y="254073"/>
                  </a:lnTo>
                  <a:lnTo>
                    <a:pt x="33264" y="260629"/>
                  </a:lnTo>
                  <a:lnTo>
                    <a:pt x="42636" y="263830"/>
                  </a:lnTo>
                  <a:lnTo>
                    <a:pt x="62408" y="264267"/>
                  </a:lnTo>
                  <a:lnTo>
                    <a:pt x="82894" y="254323"/>
                  </a:lnTo>
                  <a:lnTo>
                    <a:pt x="124641" y="224932"/>
                  </a:lnTo>
                  <a:lnTo>
                    <a:pt x="139409" y="204475"/>
                  </a:lnTo>
                  <a:lnTo>
                    <a:pt x="158421" y="153214"/>
                  </a:lnTo>
                  <a:lnTo>
                    <a:pt x="159882" y="128927"/>
                  </a:lnTo>
                  <a:lnTo>
                    <a:pt x="148132" y="66518"/>
                  </a:lnTo>
                  <a:lnTo>
                    <a:pt x="145608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11108" y="684352"/>
              <a:ext cx="200043" cy="264925"/>
            </a:xfrm>
            <a:custGeom>
              <a:avLst/>
              <a:gdLst/>
              <a:ahLst/>
              <a:cxnLst/>
              <a:rect l="0" t="0" r="0" b="0"/>
              <a:pathLst>
                <a:path w="200043" h="264925">
                  <a:moveTo>
                    <a:pt x="0" y="21057"/>
                  </a:moveTo>
                  <a:lnTo>
                    <a:pt x="5589" y="79674"/>
                  </a:lnTo>
                  <a:lnTo>
                    <a:pt x="17959" y="133848"/>
                  </a:lnTo>
                  <a:lnTo>
                    <a:pt x="31667" y="186489"/>
                  </a:lnTo>
                  <a:lnTo>
                    <a:pt x="51229" y="236619"/>
                  </a:lnTo>
                  <a:lnTo>
                    <a:pt x="67222" y="254512"/>
                  </a:lnTo>
                  <a:lnTo>
                    <a:pt x="76400" y="260922"/>
                  </a:lnTo>
                  <a:lnTo>
                    <a:pt x="95957" y="264924"/>
                  </a:lnTo>
                  <a:lnTo>
                    <a:pt x="106085" y="264353"/>
                  </a:lnTo>
                  <a:lnTo>
                    <a:pt x="123578" y="257480"/>
                  </a:lnTo>
                  <a:lnTo>
                    <a:pt x="131519" y="252372"/>
                  </a:lnTo>
                  <a:lnTo>
                    <a:pt x="143461" y="234218"/>
                  </a:lnTo>
                  <a:lnTo>
                    <a:pt x="171664" y="172090"/>
                  </a:lnTo>
                  <a:lnTo>
                    <a:pt x="188760" y="120821"/>
                  </a:lnTo>
                  <a:lnTo>
                    <a:pt x="197813" y="6065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27655" y="721246"/>
              <a:ext cx="333570" cy="236848"/>
            </a:xfrm>
            <a:custGeom>
              <a:avLst/>
              <a:gdLst/>
              <a:ahLst/>
              <a:cxnLst/>
              <a:rect l="0" t="0" r="0" b="0"/>
              <a:pathLst>
                <a:path w="333570" h="236848">
                  <a:moveTo>
                    <a:pt x="9878" y="78919"/>
                  </a:moveTo>
                  <a:lnTo>
                    <a:pt x="9878" y="133064"/>
                  </a:lnTo>
                  <a:lnTo>
                    <a:pt x="9878" y="188010"/>
                  </a:lnTo>
                  <a:lnTo>
                    <a:pt x="8708" y="190251"/>
                  </a:lnTo>
                  <a:lnTo>
                    <a:pt x="2643" y="161040"/>
                  </a:lnTo>
                  <a:lnTo>
                    <a:pt x="0" y="101293"/>
                  </a:lnTo>
                  <a:lnTo>
                    <a:pt x="5067" y="49674"/>
                  </a:lnTo>
                  <a:lnTo>
                    <a:pt x="19631" y="22031"/>
                  </a:lnTo>
                  <a:lnTo>
                    <a:pt x="28079" y="17597"/>
                  </a:lnTo>
                  <a:lnTo>
                    <a:pt x="49943" y="15790"/>
                  </a:lnTo>
                  <a:lnTo>
                    <a:pt x="58815" y="19286"/>
                  </a:lnTo>
                  <a:lnTo>
                    <a:pt x="71792" y="32528"/>
                  </a:lnTo>
                  <a:lnTo>
                    <a:pt x="104931" y="88076"/>
                  </a:lnTo>
                  <a:lnTo>
                    <a:pt x="127180" y="131291"/>
                  </a:lnTo>
                  <a:lnTo>
                    <a:pt x="130194" y="133721"/>
                  </a:lnTo>
                  <a:lnTo>
                    <a:pt x="132202" y="130662"/>
                  </a:lnTo>
                  <a:lnTo>
                    <a:pt x="144201" y="74796"/>
                  </a:lnTo>
                  <a:lnTo>
                    <a:pt x="147956" y="51351"/>
                  </a:lnTo>
                  <a:lnTo>
                    <a:pt x="163224" y="24997"/>
                  </a:lnTo>
                  <a:lnTo>
                    <a:pt x="175908" y="9720"/>
                  </a:lnTo>
                  <a:lnTo>
                    <a:pt x="198703" y="1371"/>
                  </a:lnTo>
                  <a:lnTo>
                    <a:pt x="225992" y="0"/>
                  </a:lnTo>
                  <a:lnTo>
                    <a:pt x="249818" y="7189"/>
                  </a:lnTo>
                  <a:lnTo>
                    <a:pt x="268987" y="21303"/>
                  </a:lnTo>
                  <a:lnTo>
                    <a:pt x="292932" y="52099"/>
                  </a:lnTo>
                  <a:lnTo>
                    <a:pt x="316394" y="104427"/>
                  </a:lnTo>
                  <a:lnTo>
                    <a:pt x="331124" y="159824"/>
                  </a:lnTo>
                  <a:lnTo>
                    <a:pt x="333569" y="199467"/>
                  </a:lnTo>
                  <a:lnTo>
                    <a:pt x="325733" y="2368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29283" y="726466"/>
              <a:ext cx="155733" cy="184892"/>
            </a:xfrm>
            <a:custGeom>
              <a:avLst/>
              <a:gdLst/>
              <a:ahLst/>
              <a:cxnLst/>
              <a:rect l="0" t="0" r="0" b="0"/>
              <a:pathLst>
                <a:path w="155733" h="18489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8" y="132227"/>
                  </a:lnTo>
                  <a:lnTo>
                    <a:pt x="47619" y="179990"/>
                  </a:lnTo>
                  <a:lnTo>
                    <a:pt x="55581" y="184334"/>
                  </a:lnTo>
                  <a:lnTo>
                    <a:pt x="64398" y="184891"/>
                  </a:lnTo>
                  <a:lnTo>
                    <a:pt x="82384" y="179270"/>
                  </a:lnTo>
                  <a:lnTo>
                    <a:pt x="98177" y="168973"/>
                  </a:lnTo>
                  <a:lnTo>
                    <a:pt x="120221" y="144432"/>
                  </a:lnTo>
                  <a:lnTo>
                    <a:pt x="135982" y="114934"/>
                  </a:lnTo>
                  <a:lnTo>
                    <a:pt x="147109" y="54722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1357" y="515896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129" y="159505"/>
                  </a:lnTo>
                  <a:lnTo>
                    <a:pt x="38" y="221566"/>
                  </a:lnTo>
                  <a:lnTo>
                    <a:pt x="12" y="284408"/>
                  </a:lnTo>
                  <a:lnTo>
                    <a:pt x="5593" y="341892"/>
                  </a:lnTo>
                  <a:lnTo>
                    <a:pt x="1546" y="39913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32456" y="49483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2050"/>
                  </a:lnTo>
                  <a:lnTo>
                    <a:pt x="3119" y="111348"/>
                  </a:lnTo>
                  <a:lnTo>
                    <a:pt x="7235" y="155943"/>
                  </a:lnTo>
                  <a:lnTo>
                    <a:pt x="9065" y="199159"/>
                  </a:lnTo>
                  <a:lnTo>
                    <a:pt x="9878" y="241763"/>
                  </a:lnTo>
                  <a:lnTo>
                    <a:pt x="13456" y="295852"/>
                  </a:lnTo>
                  <a:lnTo>
                    <a:pt x="19556" y="35115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74528" y="642238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284270" y="0"/>
                  </a:moveTo>
                  <a:lnTo>
                    <a:pt x="227006" y="19786"/>
                  </a:lnTo>
                  <a:lnTo>
                    <a:pt x="166113" y="34844"/>
                  </a:lnTo>
                  <a:lnTo>
                    <a:pt x="117589" y="45549"/>
                  </a:lnTo>
                  <a:lnTo>
                    <a:pt x="58366" y="52411"/>
                  </a:lnTo>
                  <a:lnTo>
                    <a:pt x="25093" y="6063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53554" y="747523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9604" y="48931"/>
                  </a:lnTo>
                  <a:lnTo>
                    <a:pt x="1897" y="108061"/>
                  </a:lnTo>
                  <a:lnTo>
                    <a:pt x="250" y="16640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64083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90425" y="686956"/>
              <a:ext cx="150699" cy="425996"/>
            </a:xfrm>
            <a:custGeom>
              <a:avLst/>
              <a:gdLst/>
              <a:ahLst/>
              <a:cxnLst/>
              <a:rect l="0" t="0" r="0" b="0"/>
              <a:pathLst>
                <a:path w="150699" h="425996">
                  <a:moveTo>
                    <a:pt x="0" y="102681"/>
                  </a:moveTo>
                  <a:lnTo>
                    <a:pt x="11453" y="159945"/>
                  </a:lnTo>
                  <a:lnTo>
                    <a:pt x="24749" y="215248"/>
                  </a:lnTo>
                  <a:lnTo>
                    <a:pt x="35149" y="265886"/>
                  </a:lnTo>
                  <a:lnTo>
                    <a:pt x="45639" y="325343"/>
                  </a:lnTo>
                  <a:lnTo>
                    <a:pt x="50567" y="376235"/>
                  </a:lnTo>
                  <a:lnTo>
                    <a:pt x="52027" y="420950"/>
                  </a:lnTo>
                  <a:lnTo>
                    <a:pt x="51062" y="425995"/>
                  </a:lnTo>
                  <a:lnTo>
                    <a:pt x="49249" y="424678"/>
                  </a:lnTo>
                  <a:lnTo>
                    <a:pt x="34648" y="368175"/>
                  </a:lnTo>
                  <a:lnTo>
                    <a:pt x="25604" y="317696"/>
                  </a:lnTo>
                  <a:lnTo>
                    <a:pt x="22404" y="258806"/>
                  </a:lnTo>
                  <a:lnTo>
                    <a:pt x="21456" y="196903"/>
                  </a:lnTo>
                  <a:lnTo>
                    <a:pt x="21175" y="135278"/>
                  </a:lnTo>
                  <a:lnTo>
                    <a:pt x="22262" y="80624"/>
                  </a:lnTo>
                  <a:lnTo>
                    <a:pt x="32516" y="22761"/>
                  </a:lnTo>
                  <a:lnTo>
                    <a:pt x="35715" y="10797"/>
                  </a:lnTo>
                  <a:lnTo>
                    <a:pt x="41357" y="3990"/>
                  </a:lnTo>
                  <a:lnTo>
                    <a:pt x="48629" y="622"/>
                  </a:lnTo>
                  <a:lnTo>
                    <a:pt x="66066" y="0"/>
                  </a:lnTo>
                  <a:lnTo>
                    <a:pt x="85514" y="3622"/>
                  </a:lnTo>
                  <a:lnTo>
                    <a:pt x="110605" y="17828"/>
                  </a:lnTo>
                  <a:lnTo>
                    <a:pt x="132858" y="42444"/>
                  </a:lnTo>
                  <a:lnTo>
                    <a:pt x="148679" y="71965"/>
                  </a:lnTo>
                  <a:lnTo>
                    <a:pt x="150698" y="92539"/>
                  </a:lnTo>
                  <a:lnTo>
                    <a:pt x="142461" y="134343"/>
                  </a:lnTo>
                  <a:lnTo>
                    <a:pt x="137088" y="142506"/>
                  </a:lnTo>
                  <a:lnTo>
                    <a:pt x="121759" y="154696"/>
                  </a:lnTo>
                  <a:lnTo>
                    <a:pt x="87809" y="162546"/>
                  </a:lnTo>
                  <a:lnTo>
                    <a:pt x="71001" y="161263"/>
                  </a:lnTo>
                  <a:lnTo>
                    <a:pt x="52642" y="1553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32580" y="48431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19" y="159970"/>
                  </a:lnTo>
                  <a:lnTo>
                    <a:pt x="8333" y="206886"/>
                  </a:lnTo>
                  <a:lnTo>
                    <a:pt x="9878" y="265241"/>
                  </a:lnTo>
                  <a:lnTo>
                    <a:pt x="13455" y="320746"/>
                  </a:lnTo>
                  <a:lnTo>
                    <a:pt x="19555" y="381422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58922" y="736994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14654" y="62093"/>
                  </a:lnTo>
                  <a:lnTo>
                    <a:pt x="31666" y="117766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58922" y="694880"/>
              <a:ext cx="136871" cy="536955"/>
            </a:xfrm>
            <a:custGeom>
              <a:avLst/>
              <a:gdLst/>
              <a:ahLst/>
              <a:cxnLst/>
              <a:rect l="0" t="0" r="0" b="0"/>
              <a:pathLst>
                <a:path w="136871" h="536955">
                  <a:moveTo>
                    <a:pt x="136870" y="0"/>
                  </a:moveTo>
                  <a:lnTo>
                    <a:pt x="116627" y="55141"/>
                  </a:lnTo>
                  <a:lnTo>
                    <a:pt x="95325" y="114756"/>
                  </a:lnTo>
                  <a:lnTo>
                    <a:pt x="77284" y="168317"/>
                  </a:lnTo>
                  <a:lnTo>
                    <a:pt x="59671" y="226670"/>
                  </a:lnTo>
                  <a:lnTo>
                    <a:pt x="45625" y="281168"/>
                  </a:lnTo>
                  <a:lnTo>
                    <a:pt x="34705" y="340112"/>
                  </a:lnTo>
                  <a:lnTo>
                    <a:pt x="26612" y="402145"/>
                  </a:lnTo>
                  <a:lnTo>
                    <a:pt x="13748" y="465525"/>
                  </a:lnTo>
                  <a:lnTo>
                    <a:pt x="3062" y="51114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24910" y="689291"/>
              <a:ext cx="153186" cy="190078"/>
            </a:xfrm>
            <a:custGeom>
              <a:avLst/>
              <a:gdLst/>
              <a:ahLst/>
              <a:cxnLst/>
              <a:rect l="0" t="0" r="0" b="0"/>
              <a:pathLst>
                <a:path w="153186" h="190078">
                  <a:moveTo>
                    <a:pt x="107794" y="5589"/>
                  </a:moveTo>
                  <a:lnTo>
                    <a:pt x="91026" y="0"/>
                  </a:lnTo>
                  <a:lnTo>
                    <a:pt x="73436" y="376"/>
                  </a:lnTo>
                  <a:lnTo>
                    <a:pt x="53919" y="5612"/>
                  </a:lnTo>
                  <a:lnTo>
                    <a:pt x="33547" y="15738"/>
                  </a:lnTo>
                  <a:lnTo>
                    <a:pt x="19033" y="31157"/>
                  </a:lnTo>
                  <a:lnTo>
                    <a:pt x="184" y="69651"/>
                  </a:lnTo>
                  <a:lnTo>
                    <a:pt x="0" y="111788"/>
                  </a:lnTo>
                  <a:lnTo>
                    <a:pt x="7355" y="150140"/>
                  </a:lnTo>
                  <a:lnTo>
                    <a:pt x="22532" y="178141"/>
                  </a:lnTo>
                  <a:lnTo>
                    <a:pt x="31066" y="183794"/>
                  </a:lnTo>
                  <a:lnTo>
                    <a:pt x="53026" y="190077"/>
                  </a:lnTo>
                  <a:lnTo>
                    <a:pt x="86107" y="188024"/>
                  </a:lnTo>
                  <a:lnTo>
                    <a:pt x="104394" y="179868"/>
                  </a:lnTo>
                  <a:lnTo>
                    <a:pt x="120321" y="167275"/>
                  </a:lnTo>
                  <a:lnTo>
                    <a:pt x="141271" y="139284"/>
                  </a:lnTo>
                  <a:lnTo>
                    <a:pt x="151139" y="114922"/>
                  </a:lnTo>
                  <a:lnTo>
                    <a:pt x="153185" y="91616"/>
                  </a:lnTo>
                  <a:lnTo>
                    <a:pt x="152092" y="80488"/>
                  </a:lnTo>
                  <a:lnTo>
                    <a:pt x="141520" y="61884"/>
                  </a:lnTo>
                  <a:lnTo>
                    <a:pt x="106137" y="30877"/>
                  </a:lnTo>
                  <a:lnTo>
                    <a:pt x="76209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85347" y="663295"/>
              <a:ext cx="136871" cy="172398"/>
            </a:xfrm>
            <a:custGeom>
              <a:avLst/>
              <a:gdLst/>
              <a:ahLst/>
              <a:cxnLst/>
              <a:rect l="0" t="0" r="0" b="0"/>
              <a:pathLst>
                <a:path w="136871" h="172398">
                  <a:moveTo>
                    <a:pt x="0" y="63171"/>
                  </a:moveTo>
                  <a:lnTo>
                    <a:pt x="55226" y="120736"/>
                  </a:lnTo>
                  <a:lnTo>
                    <a:pt x="76625" y="169104"/>
                  </a:lnTo>
                  <a:lnTo>
                    <a:pt x="76820" y="172397"/>
                  </a:lnTo>
                  <a:lnTo>
                    <a:pt x="74610" y="171084"/>
                  </a:lnTo>
                  <a:lnTo>
                    <a:pt x="67085" y="160265"/>
                  </a:lnTo>
                  <a:lnTo>
                    <a:pt x="49186" y="114735"/>
                  </a:lnTo>
                  <a:lnTo>
                    <a:pt x="48377" y="94277"/>
                  </a:lnTo>
                  <a:lnTo>
                    <a:pt x="57389" y="52548"/>
                  </a:lnTo>
                  <a:lnTo>
                    <a:pt x="72636" y="26618"/>
                  </a:lnTo>
                  <a:lnTo>
                    <a:pt x="88435" y="14560"/>
                  </a:lnTo>
                  <a:lnTo>
                    <a:pt x="113940" y="431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8377" y="525669"/>
              <a:ext cx="218152" cy="371591"/>
            </a:xfrm>
            <a:custGeom>
              <a:avLst/>
              <a:gdLst/>
              <a:ahLst/>
              <a:cxnLst/>
              <a:rect l="0" t="0" r="0" b="0"/>
              <a:pathLst>
                <a:path w="218152" h="371591">
                  <a:moveTo>
                    <a:pt x="123395" y="263968"/>
                  </a:moveTo>
                  <a:lnTo>
                    <a:pt x="113820" y="239921"/>
                  </a:lnTo>
                  <a:lnTo>
                    <a:pt x="83992" y="204375"/>
                  </a:lnTo>
                  <a:lnTo>
                    <a:pt x="74899" y="200842"/>
                  </a:lnTo>
                  <a:lnTo>
                    <a:pt x="52318" y="200037"/>
                  </a:lnTo>
                  <a:lnTo>
                    <a:pt x="32924" y="206698"/>
                  </a:lnTo>
                  <a:lnTo>
                    <a:pt x="24476" y="211750"/>
                  </a:lnTo>
                  <a:lnTo>
                    <a:pt x="11971" y="226722"/>
                  </a:lnTo>
                  <a:lnTo>
                    <a:pt x="6998" y="235628"/>
                  </a:lnTo>
                  <a:lnTo>
                    <a:pt x="0" y="276108"/>
                  </a:lnTo>
                  <a:lnTo>
                    <a:pt x="3515" y="313968"/>
                  </a:lnTo>
                  <a:lnTo>
                    <a:pt x="17555" y="347413"/>
                  </a:lnTo>
                  <a:lnTo>
                    <a:pt x="33071" y="362666"/>
                  </a:lnTo>
                  <a:lnTo>
                    <a:pt x="42122" y="368371"/>
                  </a:lnTo>
                  <a:lnTo>
                    <a:pt x="64656" y="371590"/>
                  </a:lnTo>
                  <a:lnTo>
                    <a:pt x="77217" y="370811"/>
                  </a:lnTo>
                  <a:lnTo>
                    <a:pt x="97412" y="360587"/>
                  </a:lnTo>
                  <a:lnTo>
                    <a:pt x="114186" y="343174"/>
                  </a:lnTo>
                  <a:lnTo>
                    <a:pt x="135614" y="307064"/>
                  </a:lnTo>
                  <a:lnTo>
                    <a:pt x="157788" y="244658"/>
                  </a:lnTo>
                  <a:lnTo>
                    <a:pt x="171219" y="184331"/>
                  </a:lnTo>
                  <a:lnTo>
                    <a:pt x="173440" y="133397"/>
                  </a:lnTo>
                  <a:lnTo>
                    <a:pt x="168379" y="81261"/>
                  </a:lnTo>
                  <a:lnTo>
                    <a:pt x="165189" y="31108"/>
                  </a:lnTo>
                  <a:lnTo>
                    <a:pt x="160297" y="4887"/>
                  </a:lnTo>
                  <a:lnTo>
                    <a:pt x="157355" y="0"/>
                  </a:lnTo>
                  <a:lnTo>
                    <a:pt x="154224" y="252"/>
                  </a:lnTo>
                  <a:lnTo>
                    <a:pt x="150967" y="3929"/>
                  </a:lnTo>
                  <a:lnTo>
                    <a:pt x="145739" y="50689"/>
                  </a:lnTo>
                  <a:lnTo>
                    <a:pt x="147825" y="112438"/>
                  </a:lnTo>
                  <a:lnTo>
                    <a:pt x="152860" y="164868"/>
                  </a:lnTo>
                  <a:lnTo>
                    <a:pt x="160151" y="218916"/>
                  </a:lnTo>
                  <a:lnTo>
                    <a:pt x="165620" y="270623"/>
                  </a:lnTo>
                  <a:lnTo>
                    <a:pt x="174770" y="304934"/>
                  </a:lnTo>
                  <a:lnTo>
                    <a:pt x="198230" y="344850"/>
                  </a:lnTo>
                  <a:lnTo>
                    <a:pt x="218151" y="369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69700" y="73699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4" y="48931"/>
                  </a:lnTo>
                  <a:lnTo>
                    <a:pt x="650" y="9677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80228" y="631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43398" y="736994"/>
              <a:ext cx="189514" cy="202211"/>
            </a:xfrm>
            <a:custGeom>
              <a:avLst/>
              <a:gdLst/>
              <a:ahLst/>
              <a:cxnLst/>
              <a:rect l="0" t="0" r="0" b="0"/>
              <a:pathLst>
                <a:path w="189514" h="202211">
                  <a:moveTo>
                    <a:pt x="0" y="0"/>
                  </a:moveTo>
                  <a:lnTo>
                    <a:pt x="26364" y="55045"/>
                  </a:lnTo>
                  <a:lnTo>
                    <a:pt x="52997" y="106453"/>
                  </a:lnTo>
                  <a:lnTo>
                    <a:pt x="80789" y="161668"/>
                  </a:lnTo>
                  <a:lnTo>
                    <a:pt x="101797" y="198030"/>
                  </a:lnTo>
                  <a:lnTo>
                    <a:pt x="107639" y="202210"/>
                  </a:lnTo>
                  <a:lnTo>
                    <a:pt x="112704" y="201487"/>
                  </a:lnTo>
                  <a:lnTo>
                    <a:pt x="134827" y="175111"/>
                  </a:lnTo>
                  <a:lnTo>
                    <a:pt x="153321" y="121634"/>
                  </a:lnTo>
                  <a:lnTo>
                    <a:pt x="171821" y="5834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06611" y="758051"/>
              <a:ext cx="21059" cy="210571"/>
            </a:xfrm>
            <a:custGeom>
              <a:avLst/>
              <a:gdLst/>
              <a:ahLst/>
              <a:cxnLst/>
              <a:rect l="0" t="0" r="0" b="0"/>
              <a:pathLst>
                <a:path w="21059" h="210571">
                  <a:moveTo>
                    <a:pt x="0" y="0"/>
                  </a:moveTo>
                  <a:lnTo>
                    <a:pt x="3120" y="52051"/>
                  </a:lnTo>
                  <a:lnTo>
                    <a:pt x="8333" y="101990"/>
                  </a:lnTo>
                  <a:lnTo>
                    <a:pt x="15685" y="155197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7669" y="652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45064" y="550583"/>
              <a:ext cx="345859" cy="402140"/>
            </a:xfrm>
            <a:custGeom>
              <a:avLst/>
              <a:gdLst/>
              <a:ahLst/>
              <a:cxnLst/>
              <a:rect l="0" t="0" r="0" b="0"/>
              <a:pathLst>
                <a:path w="345859" h="402140">
                  <a:moveTo>
                    <a:pt x="82646" y="312753"/>
                  </a:moveTo>
                  <a:lnTo>
                    <a:pt x="88711" y="280301"/>
                  </a:lnTo>
                  <a:lnTo>
                    <a:pt x="78086" y="222822"/>
                  </a:lnTo>
                  <a:lnTo>
                    <a:pt x="62707" y="193430"/>
                  </a:lnTo>
                  <a:lnTo>
                    <a:pt x="55316" y="189921"/>
                  </a:lnTo>
                  <a:lnTo>
                    <a:pt x="46877" y="189921"/>
                  </a:lnTo>
                  <a:lnTo>
                    <a:pt x="37743" y="192260"/>
                  </a:lnTo>
                  <a:lnTo>
                    <a:pt x="30484" y="197330"/>
                  </a:lnTo>
                  <a:lnTo>
                    <a:pt x="19298" y="212321"/>
                  </a:lnTo>
                  <a:lnTo>
                    <a:pt x="6425" y="240492"/>
                  </a:lnTo>
                  <a:lnTo>
                    <a:pt x="0" y="297093"/>
                  </a:lnTo>
                  <a:lnTo>
                    <a:pt x="1850" y="351427"/>
                  </a:lnTo>
                  <a:lnTo>
                    <a:pt x="13133" y="396302"/>
                  </a:lnTo>
                  <a:lnTo>
                    <a:pt x="18757" y="401208"/>
                  </a:lnTo>
                  <a:lnTo>
                    <a:pt x="26015" y="402139"/>
                  </a:lnTo>
                  <a:lnTo>
                    <a:pt x="34363" y="400419"/>
                  </a:lnTo>
                  <a:lnTo>
                    <a:pt x="49879" y="389151"/>
                  </a:lnTo>
                  <a:lnTo>
                    <a:pt x="63404" y="371274"/>
                  </a:lnTo>
                  <a:lnTo>
                    <a:pt x="85470" y="313759"/>
                  </a:lnTo>
                  <a:lnTo>
                    <a:pt x="96481" y="264698"/>
                  </a:lnTo>
                  <a:lnTo>
                    <a:pt x="101562" y="216886"/>
                  </a:lnTo>
                  <a:lnTo>
                    <a:pt x="103069" y="161906"/>
                  </a:lnTo>
                  <a:lnTo>
                    <a:pt x="103515" y="101162"/>
                  </a:lnTo>
                  <a:lnTo>
                    <a:pt x="98057" y="49888"/>
                  </a:lnTo>
                  <a:lnTo>
                    <a:pt x="89032" y="5060"/>
                  </a:lnTo>
                  <a:lnTo>
                    <a:pt x="85733" y="0"/>
                  </a:lnTo>
                  <a:lnTo>
                    <a:pt x="82364" y="1306"/>
                  </a:lnTo>
                  <a:lnTo>
                    <a:pt x="78948" y="6856"/>
                  </a:lnTo>
                  <a:lnTo>
                    <a:pt x="80702" y="58960"/>
                  </a:lnTo>
                  <a:lnTo>
                    <a:pt x="83240" y="114333"/>
                  </a:lnTo>
                  <a:lnTo>
                    <a:pt x="90880" y="169474"/>
                  </a:lnTo>
                  <a:lnTo>
                    <a:pt x="100553" y="226236"/>
                  </a:lnTo>
                  <a:lnTo>
                    <a:pt x="114303" y="284875"/>
                  </a:lnTo>
                  <a:lnTo>
                    <a:pt x="128283" y="340912"/>
                  </a:lnTo>
                  <a:lnTo>
                    <a:pt x="132958" y="346733"/>
                  </a:lnTo>
                  <a:lnTo>
                    <a:pt x="138414" y="348275"/>
                  </a:lnTo>
                  <a:lnTo>
                    <a:pt x="144391" y="346963"/>
                  </a:lnTo>
                  <a:lnTo>
                    <a:pt x="149546" y="342579"/>
                  </a:lnTo>
                  <a:lnTo>
                    <a:pt x="172464" y="313445"/>
                  </a:lnTo>
                  <a:lnTo>
                    <a:pt x="200115" y="295021"/>
                  </a:lnTo>
                  <a:lnTo>
                    <a:pt x="261775" y="270931"/>
                  </a:lnTo>
                  <a:lnTo>
                    <a:pt x="303773" y="256659"/>
                  </a:lnTo>
                  <a:lnTo>
                    <a:pt x="311952" y="249621"/>
                  </a:lnTo>
                  <a:lnTo>
                    <a:pt x="324160" y="229322"/>
                  </a:lnTo>
                  <a:lnTo>
                    <a:pt x="325543" y="219698"/>
                  </a:lnTo>
                  <a:lnTo>
                    <a:pt x="320841" y="202765"/>
                  </a:lnTo>
                  <a:lnTo>
                    <a:pt x="307834" y="190560"/>
                  </a:lnTo>
                  <a:lnTo>
                    <a:pt x="299451" y="185668"/>
                  </a:lnTo>
                  <a:lnTo>
                    <a:pt x="277660" y="183351"/>
                  </a:lnTo>
                  <a:lnTo>
                    <a:pt x="231131" y="191396"/>
                  </a:lnTo>
                  <a:lnTo>
                    <a:pt x="204371" y="206476"/>
                  </a:lnTo>
                  <a:lnTo>
                    <a:pt x="181623" y="225762"/>
                  </a:lnTo>
                  <a:lnTo>
                    <a:pt x="173429" y="248744"/>
                  </a:lnTo>
                  <a:lnTo>
                    <a:pt x="171936" y="294567"/>
                  </a:lnTo>
                  <a:lnTo>
                    <a:pt x="177312" y="324558"/>
                  </a:lnTo>
                  <a:lnTo>
                    <a:pt x="193493" y="354595"/>
                  </a:lnTo>
                  <a:lnTo>
                    <a:pt x="206390" y="370734"/>
                  </a:lnTo>
                  <a:lnTo>
                    <a:pt x="226160" y="379467"/>
                  </a:lnTo>
                  <a:lnTo>
                    <a:pt x="289411" y="386703"/>
                  </a:lnTo>
                  <a:lnTo>
                    <a:pt x="345858" y="3969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69948" y="736994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21331" y="15086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80476" y="64223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54176" y="745923"/>
              <a:ext cx="204092" cy="212171"/>
            </a:xfrm>
            <a:custGeom>
              <a:avLst/>
              <a:gdLst/>
              <a:ahLst/>
              <a:cxnLst/>
              <a:rect l="0" t="0" r="0" b="0"/>
              <a:pathLst>
                <a:path w="204092" h="212171">
                  <a:moveTo>
                    <a:pt x="0" y="22657"/>
                  </a:moveTo>
                  <a:lnTo>
                    <a:pt x="14654" y="77798"/>
                  </a:lnTo>
                  <a:lnTo>
                    <a:pt x="20963" y="133591"/>
                  </a:lnTo>
                  <a:lnTo>
                    <a:pt x="36565" y="194194"/>
                  </a:lnTo>
                  <a:lnTo>
                    <a:pt x="34579" y="188973"/>
                  </a:lnTo>
                  <a:lnTo>
                    <a:pt x="31980" y="135878"/>
                  </a:lnTo>
                  <a:lnTo>
                    <a:pt x="31663" y="81806"/>
                  </a:lnTo>
                  <a:lnTo>
                    <a:pt x="37198" y="45642"/>
                  </a:lnTo>
                  <a:lnTo>
                    <a:pt x="51836" y="18289"/>
                  </a:lnTo>
                  <a:lnTo>
                    <a:pt x="67492" y="5898"/>
                  </a:lnTo>
                  <a:lnTo>
                    <a:pt x="76580" y="956"/>
                  </a:lnTo>
                  <a:lnTo>
                    <a:pt x="86149" y="0"/>
                  </a:lnTo>
                  <a:lnTo>
                    <a:pt x="106139" y="5178"/>
                  </a:lnTo>
                  <a:lnTo>
                    <a:pt x="137124" y="26837"/>
                  </a:lnTo>
                  <a:lnTo>
                    <a:pt x="151800" y="48691"/>
                  </a:lnTo>
                  <a:lnTo>
                    <a:pt x="181903" y="106154"/>
                  </a:lnTo>
                  <a:lnTo>
                    <a:pt x="203011" y="159431"/>
                  </a:lnTo>
                  <a:lnTo>
                    <a:pt x="204091" y="180541"/>
                  </a:lnTo>
                  <a:lnTo>
                    <a:pt x="200042" y="2121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4493" y="463253"/>
              <a:ext cx="48181" cy="515898"/>
            </a:xfrm>
            <a:custGeom>
              <a:avLst/>
              <a:gdLst/>
              <a:ahLst/>
              <a:cxnLst/>
              <a:rect l="0" t="0" r="0" b="0"/>
              <a:pathLst>
                <a:path w="48181" h="515898">
                  <a:moveTo>
                    <a:pt x="6066" y="0"/>
                  </a:moveTo>
                  <a:lnTo>
                    <a:pt x="0" y="43198"/>
                  </a:lnTo>
                  <a:lnTo>
                    <a:pt x="3750" y="99367"/>
                  </a:lnTo>
                  <a:lnTo>
                    <a:pt x="6550" y="162673"/>
                  </a:lnTo>
                  <a:lnTo>
                    <a:pt x="14268" y="210417"/>
                  </a:lnTo>
                  <a:lnTo>
                    <a:pt x="20631" y="251836"/>
                  </a:lnTo>
                  <a:lnTo>
                    <a:pt x="27357" y="297541"/>
                  </a:lnTo>
                  <a:lnTo>
                    <a:pt x="33076" y="343980"/>
                  </a:lnTo>
                  <a:lnTo>
                    <a:pt x="35618" y="388017"/>
                  </a:lnTo>
                  <a:lnTo>
                    <a:pt x="42639" y="446681"/>
                  </a:lnTo>
                  <a:lnTo>
                    <a:pt x="45717" y="476945"/>
                  </a:lnTo>
                  <a:lnTo>
                    <a:pt x="48180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22632" y="652766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0"/>
                  </a:moveTo>
                  <a:lnTo>
                    <a:pt x="269118" y="11453"/>
                  </a:lnTo>
                  <a:lnTo>
                    <a:pt x="219728" y="21331"/>
                  </a:lnTo>
                  <a:lnTo>
                    <a:pt x="168050" y="31667"/>
                  </a:lnTo>
                  <a:lnTo>
                    <a:pt x="112574" y="42138"/>
                  </a:lnTo>
                  <a:lnTo>
                    <a:pt x="57922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94768" y="734634"/>
              <a:ext cx="185791" cy="244517"/>
            </a:xfrm>
            <a:custGeom>
              <a:avLst/>
              <a:gdLst/>
              <a:ahLst/>
              <a:cxnLst/>
              <a:rect l="0" t="0" r="0" b="0"/>
              <a:pathLst>
                <a:path w="185791" h="244517">
                  <a:moveTo>
                    <a:pt x="43719" y="107645"/>
                  </a:moveTo>
                  <a:lnTo>
                    <a:pt x="102336" y="107645"/>
                  </a:lnTo>
                  <a:lnTo>
                    <a:pt x="142715" y="102056"/>
                  </a:lnTo>
                  <a:lnTo>
                    <a:pt x="164147" y="93073"/>
                  </a:lnTo>
                  <a:lnTo>
                    <a:pt x="173137" y="87402"/>
                  </a:lnTo>
                  <a:lnTo>
                    <a:pt x="179131" y="78942"/>
                  </a:lnTo>
                  <a:lnTo>
                    <a:pt x="185790" y="57064"/>
                  </a:lnTo>
                  <a:lnTo>
                    <a:pt x="182511" y="34862"/>
                  </a:lnTo>
                  <a:lnTo>
                    <a:pt x="178360" y="24028"/>
                  </a:lnTo>
                  <a:lnTo>
                    <a:pt x="164391" y="8871"/>
                  </a:lnTo>
                  <a:lnTo>
                    <a:pt x="155753" y="3191"/>
                  </a:lnTo>
                  <a:lnTo>
                    <a:pt x="136795" y="0"/>
                  </a:lnTo>
                  <a:lnTo>
                    <a:pt x="96030" y="7483"/>
                  </a:lnTo>
                  <a:lnTo>
                    <a:pt x="42226" y="41723"/>
                  </a:lnTo>
                  <a:lnTo>
                    <a:pt x="28238" y="58459"/>
                  </a:lnTo>
                  <a:lnTo>
                    <a:pt x="4136" y="103389"/>
                  </a:lnTo>
                  <a:lnTo>
                    <a:pt x="0" y="133050"/>
                  </a:lnTo>
                  <a:lnTo>
                    <a:pt x="535" y="149148"/>
                  </a:lnTo>
                  <a:lnTo>
                    <a:pt x="10488" y="176394"/>
                  </a:lnTo>
                  <a:lnTo>
                    <a:pt x="35822" y="208344"/>
                  </a:lnTo>
                  <a:lnTo>
                    <a:pt x="65556" y="229509"/>
                  </a:lnTo>
                  <a:lnTo>
                    <a:pt x="87350" y="237846"/>
                  </a:lnTo>
                  <a:lnTo>
                    <a:pt x="138475" y="2445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59335" y="789090"/>
              <a:ext cx="270163" cy="408919"/>
            </a:xfrm>
            <a:custGeom>
              <a:avLst/>
              <a:gdLst/>
              <a:ahLst/>
              <a:cxnLst/>
              <a:rect l="0" t="0" r="0" b="0"/>
              <a:pathLst>
                <a:path w="270163" h="408919">
                  <a:moveTo>
                    <a:pt x="158178" y="137417"/>
                  </a:moveTo>
                  <a:lnTo>
                    <a:pt x="169356" y="126239"/>
                  </a:lnTo>
                  <a:lnTo>
                    <a:pt x="174844" y="105153"/>
                  </a:lnTo>
                  <a:lnTo>
                    <a:pt x="174814" y="66636"/>
                  </a:lnTo>
                  <a:lnTo>
                    <a:pt x="172778" y="55135"/>
                  </a:lnTo>
                  <a:lnTo>
                    <a:pt x="161158" y="36117"/>
                  </a:lnTo>
                  <a:lnTo>
                    <a:pt x="125101" y="4843"/>
                  </a:lnTo>
                  <a:lnTo>
                    <a:pt x="115070" y="1072"/>
                  </a:lnTo>
                  <a:lnTo>
                    <a:pt x="94565" y="0"/>
                  </a:lnTo>
                  <a:lnTo>
                    <a:pt x="63291" y="5974"/>
                  </a:lnTo>
                  <a:lnTo>
                    <a:pt x="31797" y="26331"/>
                  </a:lnTo>
                  <a:lnTo>
                    <a:pt x="5828" y="60179"/>
                  </a:lnTo>
                  <a:lnTo>
                    <a:pt x="0" y="86322"/>
                  </a:lnTo>
                  <a:lnTo>
                    <a:pt x="2479" y="112368"/>
                  </a:lnTo>
                  <a:lnTo>
                    <a:pt x="11379" y="135643"/>
                  </a:lnTo>
                  <a:lnTo>
                    <a:pt x="35133" y="162888"/>
                  </a:lnTo>
                  <a:lnTo>
                    <a:pt x="60598" y="172134"/>
                  </a:lnTo>
                  <a:lnTo>
                    <a:pt x="90242" y="173904"/>
                  </a:lnTo>
                  <a:lnTo>
                    <a:pt x="119015" y="166892"/>
                  </a:lnTo>
                  <a:lnTo>
                    <a:pt x="141162" y="152857"/>
                  </a:lnTo>
                  <a:lnTo>
                    <a:pt x="174444" y="115251"/>
                  </a:lnTo>
                  <a:lnTo>
                    <a:pt x="180720" y="112111"/>
                  </a:lnTo>
                  <a:lnTo>
                    <a:pt x="186074" y="113527"/>
                  </a:lnTo>
                  <a:lnTo>
                    <a:pt x="190813" y="117981"/>
                  </a:lnTo>
                  <a:lnTo>
                    <a:pt x="213615" y="179860"/>
                  </a:lnTo>
                  <a:lnTo>
                    <a:pt x="233860" y="230159"/>
                  </a:lnTo>
                  <a:lnTo>
                    <a:pt x="256359" y="289531"/>
                  </a:lnTo>
                  <a:lnTo>
                    <a:pt x="270162" y="347532"/>
                  </a:lnTo>
                  <a:lnTo>
                    <a:pt x="269950" y="373521"/>
                  </a:lnTo>
                  <a:lnTo>
                    <a:pt x="262057" y="392871"/>
                  </a:lnTo>
                  <a:lnTo>
                    <a:pt x="253167" y="398967"/>
                  </a:lnTo>
                  <a:lnTo>
                    <a:pt x="212709" y="407546"/>
                  </a:lnTo>
                  <a:lnTo>
                    <a:pt x="163677" y="408918"/>
                  </a:lnTo>
                  <a:lnTo>
                    <a:pt x="113274" y="403605"/>
                  </a:lnTo>
                  <a:lnTo>
                    <a:pt x="52893" y="4006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77018" y="787339"/>
              <a:ext cx="203708" cy="212144"/>
            </a:xfrm>
            <a:custGeom>
              <a:avLst/>
              <a:gdLst/>
              <a:ahLst/>
              <a:cxnLst/>
              <a:rect l="0" t="0" r="0" b="0"/>
              <a:pathLst>
                <a:path w="203708" h="212144">
                  <a:moveTo>
                    <a:pt x="66837" y="128640"/>
                  </a:moveTo>
                  <a:lnTo>
                    <a:pt x="125454" y="123051"/>
                  </a:lnTo>
                  <a:lnTo>
                    <a:pt x="160244" y="113986"/>
                  </a:lnTo>
                  <a:lnTo>
                    <a:pt x="178931" y="101070"/>
                  </a:lnTo>
                  <a:lnTo>
                    <a:pt x="187190" y="92712"/>
                  </a:lnTo>
                  <a:lnTo>
                    <a:pt x="191526" y="82461"/>
                  </a:lnTo>
                  <a:lnTo>
                    <a:pt x="193223" y="58593"/>
                  </a:lnTo>
                  <a:lnTo>
                    <a:pt x="182013" y="24437"/>
                  </a:lnTo>
                  <a:lnTo>
                    <a:pt x="164040" y="9018"/>
                  </a:lnTo>
                  <a:lnTo>
                    <a:pt x="152697" y="3268"/>
                  </a:lnTo>
                  <a:lnTo>
                    <a:pt x="127613" y="0"/>
                  </a:lnTo>
                  <a:lnTo>
                    <a:pt x="100867" y="3616"/>
                  </a:lnTo>
                  <a:lnTo>
                    <a:pt x="60672" y="19976"/>
                  </a:lnTo>
                  <a:lnTo>
                    <a:pt x="37191" y="37061"/>
                  </a:lnTo>
                  <a:lnTo>
                    <a:pt x="21295" y="59472"/>
                  </a:lnTo>
                  <a:lnTo>
                    <a:pt x="1559" y="106398"/>
                  </a:lnTo>
                  <a:lnTo>
                    <a:pt x="0" y="128113"/>
                  </a:lnTo>
                  <a:lnTo>
                    <a:pt x="4376" y="149463"/>
                  </a:lnTo>
                  <a:lnTo>
                    <a:pt x="14120" y="170650"/>
                  </a:lnTo>
                  <a:lnTo>
                    <a:pt x="29369" y="185526"/>
                  </a:lnTo>
                  <a:lnTo>
                    <a:pt x="60804" y="200477"/>
                  </a:lnTo>
                  <a:lnTo>
                    <a:pt x="102874" y="209196"/>
                  </a:lnTo>
                  <a:lnTo>
                    <a:pt x="163902" y="212143"/>
                  </a:lnTo>
                  <a:lnTo>
                    <a:pt x="183287" y="209426"/>
                  </a:lnTo>
                  <a:lnTo>
                    <a:pt x="203707" y="2023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75482" y="800165"/>
              <a:ext cx="168457" cy="212934"/>
            </a:xfrm>
            <a:custGeom>
              <a:avLst/>
              <a:gdLst/>
              <a:ahLst/>
              <a:cxnLst/>
              <a:rect l="0" t="0" r="0" b="0"/>
              <a:pathLst>
                <a:path w="168457" h="212934">
                  <a:moveTo>
                    <a:pt x="0" y="94757"/>
                  </a:moveTo>
                  <a:lnTo>
                    <a:pt x="3120" y="137449"/>
                  </a:lnTo>
                  <a:lnTo>
                    <a:pt x="19128" y="189589"/>
                  </a:lnTo>
                  <a:lnTo>
                    <a:pt x="30338" y="210604"/>
                  </a:lnTo>
                  <a:lnTo>
                    <a:pt x="33094" y="212933"/>
                  </a:lnTo>
                  <a:lnTo>
                    <a:pt x="33760" y="209806"/>
                  </a:lnTo>
                  <a:lnTo>
                    <a:pt x="30212" y="193853"/>
                  </a:lnTo>
                  <a:lnTo>
                    <a:pt x="7993" y="132084"/>
                  </a:lnTo>
                  <a:lnTo>
                    <a:pt x="2368" y="90869"/>
                  </a:lnTo>
                  <a:lnTo>
                    <a:pt x="7291" y="69242"/>
                  </a:lnTo>
                  <a:lnTo>
                    <a:pt x="29516" y="36294"/>
                  </a:lnTo>
                  <a:lnTo>
                    <a:pt x="55148" y="19983"/>
                  </a:lnTo>
                  <a:lnTo>
                    <a:pt x="96421" y="5161"/>
                  </a:lnTo>
                  <a:lnTo>
                    <a:pt x="142182" y="102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43761" y="736994"/>
              <a:ext cx="216183" cy="273742"/>
            </a:xfrm>
            <a:custGeom>
              <a:avLst/>
              <a:gdLst/>
              <a:ahLst/>
              <a:cxnLst/>
              <a:rect l="0" t="0" r="0" b="0"/>
              <a:pathLst>
                <a:path w="216183" h="273742">
                  <a:moveTo>
                    <a:pt x="142332" y="0"/>
                  </a:moveTo>
                  <a:lnTo>
                    <a:pt x="89627" y="19128"/>
                  </a:lnTo>
                  <a:lnTo>
                    <a:pt x="29898" y="63835"/>
                  </a:lnTo>
                  <a:lnTo>
                    <a:pt x="12032" y="79454"/>
                  </a:lnTo>
                  <a:lnTo>
                    <a:pt x="2533" y="100434"/>
                  </a:lnTo>
                  <a:lnTo>
                    <a:pt x="0" y="112580"/>
                  </a:lnTo>
                  <a:lnTo>
                    <a:pt x="1820" y="121846"/>
                  </a:lnTo>
                  <a:lnTo>
                    <a:pt x="6543" y="129194"/>
                  </a:lnTo>
                  <a:lnTo>
                    <a:pt x="13202" y="135263"/>
                  </a:lnTo>
                  <a:lnTo>
                    <a:pt x="33078" y="142005"/>
                  </a:lnTo>
                  <a:lnTo>
                    <a:pt x="96402" y="147859"/>
                  </a:lnTo>
                  <a:lnTo>
                    <a:pt x="152358" y="161960"/>
                  </a:lnTo>
                  <a:lnTo>
                    <a:pt x="193706" y="191220"/>
                  </a:lnTo>
                  <a:lnTo>
                    <a:pt x="210399" y="206259"/>
                  </a:lnTo>
                  <a:lnTo>
                    <a:pt x="214616" y="215885"/>
                  </a:lnTo>
                  <a:lnTo>
                    <a:pt x="216182" y="239059"/>
                  </a:lnTo>
                  <a:lnTo>
                    <a:pt x="211453" y="248280"/>
                  </a:lnTo>
                  <a:lnTo>
                    <a:pt x="193720" y="261645"/>
                  </a:lnTo>
                  <a:lnTo>
                    <a:pt x="151839" y="270157"/>
                  </a:lnTo>
                  <a:lnTo>
                    <a:pt x="96796" y="272679"/>
                  </a:lnTo>
                  <a:lnTo>
                    <a:pt x="58104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6858" y="1547689"/>
            <a:ext cx="553195" cy="263213"/>
            <a:chOff x="526858" y="1547689"/>
            <a:chExt cx="553195" cy="263213"/>
          </a:xfrm>
        </p:grpSpPr>
        <p:sp>
          <p:nvSpPr>
            <p:cNvPr id="40" name="Freeform 39"/>
            <p:cNvSpPr/>
            <p:nvPr/>
          </p:nvSpPr>
          <p:spPr>
            <a:xfrm>
              <a:off x="526858" y="1547689"/>
              <a:ext cx="340590" cy="259967"/>
            </a:xfrm>
            <a:custGeom>
              <a:avLst/>
              <a:gdLst/>
              <a:ahLst/>
              <a:cxnLst/>
              <a:rect l="0" t="0" r="0" b="0"/>
              <a:pathLst>
                <a:path w="340590" h="259967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5284" y="150691"/>
                  </a:lnTo>
                  <a:lnTo>
                    <a:pt x="25956" y="198612"/>
                  </a:lnTo>
                  <a:lnTo>
                    <a:pt x="38981" y="220463"/>
                  </a:lnTo>
                  <a:lnTo>
                    <a:pt x="58808" y="235634"/>
                  </a:lnTo>
                  <a:lnTo>
                    <a:pt x="70646" y="241317"/>
                  </a:lnTo>
                  <a:lnTo>
                    <a:pt x="79708" y="241596"/>
                  </a:lnTo>
                  <a:lnTo>
                    <a:pt x="86919" y="238273"/>
                  </a:lnTo>
                  <a:lnTo>
                    <a:pt x="118131" y="205379"/>
                  </a:lnTo>
                  <a:lnTo>
                    <a:pt x="127521" y="187206"/>
                  </a:lnTo>
                  <a:lnTo>
                    <a:pt x="129355" y="167430"/>
                  </a:lnTo>
                  <a:lnTo>
                    <a:pt x="128206" y="157243"/>
                  </a:lnTo>
                  <a:lnTo>
                    <a:pt x="128610" y="153962"/>
                  </a:lnTo>
                  <a:lnTo>
                    <a:pt x="130049" y="155283"/>
                  </a:lnTo>
                  <a:lnTo>
                    <a:pt x="135937" y="164941"/>
                  </a:lnTo>
                  <a:lnTo>
                    <a:pt x="182052" y="222228"/>
                  </a:lnTo>
                  <a:lnTo>
                    <a:pt x="201164" y="240317"/>
                  </a:lnTo>
                  <a:lnTo>
                    <a:pt x="221356" y="252257"/>
                  </a:lnTo>
                  <a:lnTo>
                    <a:pt x="258045" y="259966"/>
                  </a:lnTo>
                  <a:lnTo>
                    <a:pt x="281732" y="255530"/>
                  </a:lnTo>
                  <a:lnTo>
                    <a:pt x="292962" y="251072"/>
                  </a:lnTo>
                  <a:lnTo>
                    <a:pt x="308559" y="236759"/>
                  </a:lnTo>
                  <a:lnTo>
                    <a:pt x="332065" y="188802"/>
                  </a:lnTo>
                  <a:lnTo>
                    <a:pt x="339586" y="168140"/>
                  </a:lnTo>
                  <a:lnTo>
                    <a:pt x="340589" y="147258"/>
                  </a:lnTo>
                  <a:lnTo>
                    <a:pt x="336478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60288" y="1674031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6331" y="104878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79150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73906" y="1725922"/>
              <a:ext cx="6147" cy="752"/>
            </a:xfrm>
            <a:custGeom>
              <a:avLst/>
              <a:gdLst/>
              <a:ahLst/>
              <a:cxnLst/>
              <a:rect l="0" t="0" r="0" b="0"/>
              <a:pathLst>
                <a:path w="6147" h="752">
                  <a:moveTo>
                    <a:pt x="6146" y="0"/>
                  </a:moveTo>
                  <a:lnTo>
                    <a:pt x="0" y="7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073906" y="1473989"/>
            <a:ext cx="6712794" cy="504338"/>
            <a:chOff x="1073906" y="1473989"/>
            <a:chExt cx="6712794" cy="504338"/>
          </a:xfrm>
        </p:grpSpPr>
        <p:sp>
          <p:nvSpPr>
            <p:cNvPr id="45" name="Freeform 44"/>
            <p:cNvSpPr/>
            <p:nvPr/>
          </p:nvSpPr>
          <p:spPr>
            <a:xfrm>
              <a:off x="1189720" y="1516103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4462" y="34792"/>
                  </a:lnTo>
                  <a:lnTo>
                    <a:pt x="5864" y="96777"/>
                  </a:lnTo>
                  <a:lnTo>
                    <a:pt x="1737" y="147998"/>
                  </a:lnTo>
                  <a:lnTo>
                    <a:pt x="515" y="203338"/>
                  </a:lnTo>
                  <a:lnTo>
                    <a:pt x="152" y="261070"/>
                  </a:lnTo>
                  <a:lnTo>
                    <a:pt x="45" y="312101"/>
                  </a:lnTo>
                  <a:lnTo>
                    <a:pt x="13" y="35061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73906" y="172667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6080" y="10095"/>
                  </a:lnTo>
                  <a:lnTo>
                    <a:pt x="65720" y="15989"/>
                  </a:lnTo>
                  <a:lnTo>
                    <a:pt x="3739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21001" y="1547689"/>
              <a:ext cx="174046" cy="305327"/>
            </a:xfrm>
            <a:custGeom>
              <a:avLst/>
              <a:gdLst/>
              <a:ahLst/>
              <a:cxnLst/>
              <a:rect l="0" t="0" r="0" b="0"/>
              <a:pathLst>
                <a:path w="174046" h="305327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4564" y="173402"/>
                  </a:lnTo>
                  <a:lnTo>
                    <a:pt x="21877" y="227231"/>
                  </a:lnTo>
                  <a:lnTo>
                    <a:pt x="20721" y="272872"/>
                  </a:lnTo>
                  <a:lnTo>
                    <a:pt x="22843" y="285053"/>
                  </a:lnTo>
                  <a:lnTo>
                    <a:pt x="19800" y="261365"/>
                  </a:lnTo>
                  <a:lnTo>
                    <a:pt x="31103" y="199148"/>
                  </a:lnTo>
                  <a:lnTo>
                    <a:pt x="46554" y="160782"/>
                  </a:lnTo>
                  <a:lnTo>
                    <a:pt x="55126" y="153981"/>
                  </a:lnTo>
                  <a:lnTo>
                    <a:pt x="77129" y="149544"/>
                  </a:lnTo>
                  <a:lnTo>
                    <a:pt x="99386" y="154591"/>
                  </a:lnTo>
                  <a:lnTo>
                    <a:pt x="119806" y="165803"/>
                  </a:lnTo>
                  <a:lnTo>
                    <a:pt x="136681" y="182485"/>
                  </a:lnTo>
                  <a:lnTo>
                    <a:pt x="162294" y="240421"/>
                  </a:lnTo>
                  <a:lnTo>
                    <a:pt x="170563" y="273227"/>
                  </a:lnTo>
                  <a:lnTo>
                    <a:pt x="17404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39140" y="1484518"/>
              <a:ext cx="29690" cy="347441"/>
            </a:xfrm>
            <a:custGeom>
              <a:avLst/>
              <a:gdLst/>
              <a:ahLst/>
              <a:cxnLst/>
              <a:rect l="0" t="0" r="0" b="0"/>
              <a:pathLst>
                <a:path w="29690" h="347441">
                  <a:moveTo>
                    <a:pt x="19160" y="0"/>
                  </a:moveTo>
                  <a:lnTo>
                    <a:pt x="7707" y="48931"/>
                  </a:lnTo>
                  <a:lnTo>
                    <a:pt x="0" y="108061"/>
                  </a:lnTo>
                  <a:lnTo>
                    <a:pt x="4254" y="161869"/>
                  </a:lnTo>
                  <a:lnTo>
                    <a:pt x="12924" y="222266"/>
                  </a:lnTo>
                  <a:lnTo>
                    <a:pt x="17312" y="273437"/>
                  </a:lnTo>
                  <a:lnTo>
                    <a:pt x="27250" y="334460"/>
                  </a:lnTo>
                  <a:lnTo>
                    <a:pt x="29689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8787" y="1600331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68412" y="15641"/>
                  </a:lnTo>
                  <a:lnTo>
                    <a:pt x="216233" y="34329"/>
                  </a:lnTo>
                  <a:lnTo>
                    <a:pt x="167014" y="50336"/>
                  </a:lnTo>
                  <a:lnTo>
                    <a:pt x="115386" y="62488"/>
                  </a:lnTo>
                  <a:lnTo>
                    <a:pt x="63044" y="703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95171" y="1473989"/>
              <a:ext cx="379027" cy="368499"/>
            </a:xfrm>
            <a:custGeom>
              <a:avLst/>
              <a:gdLst/>
              <a:ahLst/>
              <a:cxnLst/>
              <a:rect l="0" t="0" r="0" b="0"/>
              <a:pathLst>
                <a:path w="379027" h="368499">
                  <a:moveTo>
                    <a:pt x="0" y="0"/>
                  </a:moveTo>
                  <a:lnTo>
                    <a:pt x="5589" y="62093"/>
                  </a:lnTo>
                  <a:lnTo>
                    <a:pt x="17958" y="123053"/>
                  </a:lnTo>
                  <a:lnTo>
                    <a:pt x="28197" y="181130"/>
                  </a:lnTo>
                  <a:lnTo>
                    <a:pt x="38640" y="240452"/>
                  </a:lnTo>
                  <a:lnTo>
                    <a:pt x="52649" y="300484"/>
                  </a:lnTo>
                  <a:lnTo>
                    <a:pt x="57325" y="317212"/>
                  </a:lnTo>
                  <a:lnTo>
                    <a:pt x="56934" y="316760"/>
                  </a:lnTo>
                  <a:lnTo>
                    <a:pt x="55503" y="312949"/>
                  </a:lnTo>
                  <a:lnTo>
                    <a:pt x="53019" y="260519"/>
                  </a:lnTo>
                  <a:lnTo>
                    <a:pt x="58306" y="206529"/>
                  </a:lnTo>
                  <a:lnTo>
                    <a:pt x="63437" y="196178"/>
                  </a:lnTo>
                  <a:lnTo>
                    <a:pt x="78497" y="181557"/>
                  </a:lnTo>
                  <a:lnTo>
                    <a:pt x="87426" y="179530"/>
                  </a:lnTo>
                  <a:lnTo>
                    <a:pt x="106706" y="183516"/>
                  </a:lnTo>
                  <a:lnTo>
                    <a:pt x="123854" y="196207"/>
                  </a:lnTo>
                  <a:lnTo>
                    <a:pt x="159939" y="243037"/>
                  </a:lnTo>
                  <a:lnTo>
                    <a:pt x="185564" y="305404"/>
                  </a:lnTo>
                  <a:lnTo>
                    <a:pt x="194062" y="329916"/>
                  </a:lnTo>
                  <a:lnTo>
                    <a:pt x="192314" y="324444"/>
                  </a:lnTo>
                  <a:lnTo>
                    <a:pt x="195932" y="301632"/>
                  </a:lnTo>
                  <a:lnTo>
                    <a:pt x="210002" y="272647"/>
                  </a:lnTo>
                  <a:lnTo>
                    <a:pt x="225525" y="258437"/>
                  </a:lnTo>
                  <a:lnTo>
                    <a:pt x="287777" y="229013"/>
                  </a:lnTo>
                  <a:lnTo>
                    <a:pt x="329936" y="203035"/>
                  </a:lnTo>
                  <a:lnTo>
                    <a:pt x="334601" y="193848"/>
                  </a:lnTo>
                  <a:lnTo>
                    <a:pt x="336664" y="171163"/>
                  </a:lnTo>
                  <a:lnTo>
                    <a:pt x="333237" y="162072"/>
                  </a:lnTo>
                  <a:lnTo>
                    <a:pt x="320071" y="148851"/>
                  </a:lnTo>
                  <a:lnTo>
                    <a:pt x="311646" y="146027"/>
                  </a:lnTo>
                  <a:lnTo>
                    <a:pt x="292927" y="146010"/>
                  </a:lnTo>
                  <a:lnTo>
                    <a:pt x="276029" y="153021"/>
                  </a:lnTo>
                  <a:lnTo>
                    <a:pt x="260720" y="165105"/>
                  </a:lnTo>
                  <a:lnTo>
                    <a:pt x="218848" y="214493"/>
                  </a:lnTo>
                  <a:lnTo>
                    <a:pt x="209179" y="233371"/>
                  </a:lnTo>
                  <a:lnTo>
                    <a:pt x="207222" y="256579"/>
                  </a:lnTo>
                  <a:lnTo>
                    <a:pt x="211421" y="281321"/>
                  </a:lnTo>
                  <a:lnTo>
                    <a:pt x="221087" y="304016"/>
                  </a:lnTo>
                  <a:lnTo>
                    <a:pt x="269075" y="353728"/>
                  </a:lnTo>
                  <a:lnTo>
                    <a:pt x="293114" y="361934"/>
                  </a:lnTo>
                  <a:lnTo>
                    <a:pt x="350617" y="367201"/>
                  </a:lnTo>
                  <a:lnTo>
                    <a:pt x="379026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12443" y="1583737"/>
              <a:ext cx="211219" cy="222859"/>
            </a:xfrm>
            <a:custGeom>
              <a:avLst/>
              <a:gdLst/>
              <a:ahLst/>
              <a:cxnLst/>
              <a:rect l="0" t="0" r="0" b="0"/>
              <a:pathLst>
                <a:path w="211219" h="222859">
                  <a:moveTo>
                    <a:pt x="167121" y="6066"/>
                  </a:moveTo>
                  <a:lnTo>
                    <a:pt x="133500" y="0"/>
                  </a:lnTo>
                  <a:lnTo>
                    <a:pt x="73714" y="10625"/>
                  </a:lnTo>
                  <a:lnTo>
                    <a:pt x="19900" y="35594"/>
                  </a:lnTo>
                  <a:lnTo>
                    <a:pt x="9312" y="39789"/>
                  </a:lnTo>
                  <a:lnTo>
                    <a:pt x="3424" y="47265"/>
                  </a:lnTo>
                  <a:lnTo>
                    <a:pt x="0" y="68050"/>
                  </a:lnTo>
                  <a:lnTo>
                    <a:pt x="4235" y="76635"/>
                  </a:lnTo>
                  <a:lnTo>
                    <a:pt x="21418" y="89292"/>
                  </a:lnTo>
                  <a:lnTo>
                    <a:pt x="84041" y="102423"/>
                  </a:lnTo>
                  <a:lnTo>
                    <a:pt x="144861" y="115176"/>
                  </a:lnTo>
                  <a:lnTo>
                    <a:pt x="184702" y="131072"/>
                  </a:lnTo>
                  <a:lnTo>
                    <a:pt x="201451" y="147022"/>
                  </a:lnTo>
                  <a:lnTo>
                    <a:pt x="207555" y="156188"/>
                  </a:lnTo>
                  <a:lnTo>
                    <a:pt x="211218" y="175732"/>
                  </a:lnTo>
                  <a:lnTo>
                    <a:pt x="210557" y="185857"/>
                  </a:lnTo>
                  <a:lnTo>
                    <a:pt x="205437" y="194947"/>
                  </a:lnTo>
                  <a:lnTo>
                    <a:pt x="187270" y="211285"/>
                  </a:lnTo>
                  <a:lnTo>
                    <a:pt x="163598" y="220107"/>
                  </a:lnTo>
                  <a:lnTo>
                    <a:pt x="137480" y="222858"/>
                  </a:lnTo>
                  <a:lnTo>
                    <a:pt x="74238" y="212097"/>
                  </a:lnTo>
                  <a:lnTo>
                    <a:pt x="30251" y="1955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98233" y="1640625"/>
              <a:ext cx="197187" cy="180806"/>
            </a:xfrm>
            <a:custGeom>
              <a:avLst/>
              <a:gdLst/>
              <a:ahLst/>
              <a:cxnLst/>
              <a:rect l="0" t="0" r="0" b="0"/>
              <a:pathLst>
                <a:path w="197187" h="180806">
                  <a:moveTo>
                    <a:pt x="112958" y="86048"/>
                  </a:moveTo>
                  <a:lnTo>
                    <a:pt x="118547" y="69281"/>
                  </a:lnTo>
                  <a:lnTo>
                    <a:pt x="118172" y="51690"/>
                  </a:lnTo>
                  <a:lnTo>
                    <a:pt x="112936" y="33343"/>
                  </a:lnTo>
                  <a:lnTo>
                    <a:pt x="102810" y="17390"/>
                  </a:lnTo>
                  <a:lnTo>
                    <a:pt x="87391" y="5621"/>
                  </a:lnTo>
                  <a:lnTo>
                    <a:pt x="78366" y="844"/>
                  </a:lnTo>
                  <a:lnTo>
                    <a:pt x="68839" y="0"/>
                  </a:lnTo>
                  <a:lnTo>
                    <a:pt x="48896" y="5300"/>
                  </a:lnTo>
                  <a:lnTo>
                    <a:pt x="31454" y="18575"/>
                  </a:lnTo>
                  <a:lnTo>
                    <a:pt x="17072" y="36173"/>
                  </a:lnTo>
                  <a:lnTo>
                    <a:pt x="6781" y="55692"/>
                  </a:lnTo>
                  <a:lnTo>
                    <a:pt x="0" y="92002"/>
                  </a:lnTo>
                  <a:lnTo>
                    <a:pt x="3580" y="126807"/>
                  </a:lnTo>
                  <a:lnTo>
                    <a:pt x="17639" y="159346"/>
                  </a:lnTo>
                  <a:lnTo>
                    <a:pt x="24845" y="165329"/>
                  </a:lnTo>
                  <a:lnTo>
                    <a:pt x="33159" y="168148"/>
                  </a:lnTo>
                  <a:lnTo>
                    <a:pt x="42211" y="168857"/>
                  </a:lnTo>
                  <a:lnTo>
                    <a:pt x="58508" y="163406"/>
                  </a:lnTo>
                  <a:lnTo>
                    <a:pt x="73550" y="152015"/>
                  </a:lnTo>
                  <a:lnTo>
                    <a:pt x="94003" y="125871"/>
                  </a:lnTo>
                  <a:lnTo>
                    <a:pt x="103753" y="106087"/>
                  </a:lnTo>
                  <a:lnTo>
                    <a:pt x="105747" y="85595"/>
                  </a:lnTo>
                  <a:lnTo>
                    <a:pt x="104642" y="75218"/>
                  </a:lnTo>
                  <a:lnTo>
                    <a:pt x="105074" y="71809"/>
                  </a:lnTo>
                  <a:lnTo>
                    <a:pt x="106532" y="73046"/>
                  </a:lnTo>
                  <a:lnTo>
                    <a:pt x="108674" y="77380"/>
                  </a:lnTo>
                  <a:lnTo>
                    <a:pt x="118633" y="127598"/>
                  </a:lnTo>
                  <a:lnTo>
                    <a:pt x="135697" y="156461"/>
                  </a:lnTo>
                  <a:lnTo>
                    <a:pt x="142155" y="164576"/>
                  </a:lnTo>
                  <a:lnTo>
                    <a:pt x="161809" y="173592"/>
                  </a:lnTo>
                  <a:lnTo>
                    <a:pt x="197186" y="1808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05948" y="1626972"/>
              <a:ext cx="421141" cy="190084"/>
            </a:xfrm>
            <a:custGeom>
              <a:avLst/>
              <a:gdLst/>
              <a:ahLst/>
              <a:cxnLst/>
              <a:rect l="0" t="0" r="0" b="0"/>
              <a:pathLst>
                <a:path w="421141" h="190084">
                  <a:moveTo>
                    <a:pt x="0" y="36530"/>
                  </a:moveTo>
                  <a:lnTo>
                    <a:pt x="0" y="85461"/>
                  </a:lnTo>
                  <a:lnTo>
                    <a:pt x="5589" y="139002"/>
                  </a:lnTo>
                  <a:lnTo>
                    <a:pt x="15619" y="175185"/>
                  </a:lnTo>
                  <a:lnTo>
                    <a:pt x="11129" y="114108"/>
                  </a:lnTo>
                  <a:lnTo>
                    <a:pt x="13767" y="60780"/>
                  </a:lnTo>
                  <a:lnTo>
                    <a:pt x="20157" y="39119"/>
                  </a:lnTo>
                  <a:lnTo>
                    <a:pt x="30795" y="21693"/>
                  </a:lnTo>
                  <a:lnTo>
                    <a:pt x="36908" y="20790"/>
                  </a:lnTo>
                  <a:lnTo>
                    <a:pt x="43322" y="24867"/>
                  </a:lnTo>
                  <a:lnTo>
                    <a:pt x="55519" y="41875"/>
                  </a:lnTo>
                  <a:lnTo>
                    <a:pt x="76664" y="98787"/>
                  </a:lnTo>
                  <a:lnTo>
                    <a:pt x="80355" y="101432"/>
                  </a:lnTo>
                  <a:lnTo>
                    <a:pt x="83986" y="98515"/>
                  </a:lnTo>
                  <a:lnTo>
                    <a:pt x="87576" y="91891"/>
                  </a:lnTo>
                  <a:lnTo>
                    <a:pt x="100050" y="40817"/>
                  </a:lnTo>
                  <a:lnTo>
                    <a:pt x="105305" y="32369"/>
                  </a:lnTo>
                  <a:lnTo>
                    <a:pt x="120501" y="19863"/>
                  </a:lnTo>
                  <a:lnTo>
                    <a:pt x="129467" y="14890"/>
                  </a:lnTo>
                  <a:lnTo>
                    <a:pt x="148788" y="12485"/>
                  </a:lnTo>
                  <a:lnTo>
                    <a:pt x="158853" y="13481"/>
                  </a:lnTo>
                  <a:lnTo>
                    <a:pt x="166733" y="17654"/>
                  </a:lnTo>
                  <a:lnTo>
                    <a:pt x="178609" y="31650"/>
                  </a:lnTo>
                  <a:lnTo>
                    <a:pt x="199530" y="87721"/>
                  </a:lnTo>
                  <a:lnTo>
                    <a:pt x="213978" y="131000"/>
                  </a:lnTo>
                  <a:lnTo>
                    <a:pt x="218691" y="134605"/>
                  </a:lnTo>
                  <a:lnTo>
                    <a:pt x="224172" y="133499"/>
                  </a:lnTo>
                  <a:lnTo>
                    <a:pt x="281589" y="92195"/>
                  </a:lnTo>
                  <a:lnTo>
                    <a:pt x="336559" y="65857"/>
                  </a:lnTo>
                  <a:lnTo>
                    <a:pt x="373367" y="39593"/>
                  </a:lnTo>
                  <a:lnTo>
                    <a:pt x="377593" y="31553"/>
                  </a:lnTo>
                  <a:lnTo>
                    <a:pt x="379169" y="13261"/>
                  </a:lnTo>
                  <a:lnTo>
                    <a:pt x="374442" y="6980"/>
                  </a:lnTo>
                  <a:lnTo>
                    <a:pt x="356711" y="0"/>
                  </a:lnTo>
                  <a:lnTo>
                    <a:pt x="336353" y="17"/>
                  </a:lnTo>
                  <a:lnTo>
                    <a:pt x="316776" y="5095"/>
                  </a:lnTo>
                  <a:lnTo>
                    <a:pt x="285145" y="27418"/>
                  </a:lnTo>
                  <a:lnTo>
                    <a:pt x="271790" y="41839"/>
                  </a:lnTo>
                  <a:lnTo>
                    <a:pt x="261955" y="59947"/>
                  </a:lnTo>
                  <a:lnTo>
                    <a:pt x="255431" y="95461"/>
                  </a:lnTo>
                  <a:lnTo>
                    <a:pt x="260144" y="118874"/>
                  </a:lnTo>
                  <a:lnTo>
                    <a:pt x="271207" y="139808"/>
                  </a:lnTo>
                  <a:lnTo>
                    <a:pt x="316907" y="179693"/>
                  </a:lnTo>
                  <a:lnTo>
                    <a:pt x="340499" y="187896"/>
                  </a:lnTo>
                  <a:lnTo>
                    <a:pt x="353342" y="190083"/>
                  </a:lnTo>
                  <a:lnTo>
                    <a:pt x="380089" y="186274"/>
                  </a:lnTo>
                  <a:lnTo>
                    <a:pt x="421140" y="1734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69092" y="1592924"/>
              <a:ext cx="181522" cy="178455"/>
            </a:xfrm>
            <a:custGeom>
              <a:avLst/>
              <a:gdLst/>
              <a:ahLst/>
              <a:cxnLst/>
              <a:rect l="0" t="0" r="0" b="0"/>
              <a:pathLst>
                <a:path w="181522" h="178455">
                  <a:moveTo>
                    <a:pt x="137022" y="17936"/>
                  </a:moveTo>
                  <a:lnTo>
                    <a:pt x="125843" y="6757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31880" y="11790"/>
                  </a:lnTo>
                  <a:lnTo>
                    <a:pt x="5783" y="27293"/>
                  </a:lnTo>
                  <a:lnTo>
                    <a:pt x="1566" y="34703"/>
                  </a:lnTo>
                  <a:lnTo>
                    <a:pt x="0" y="52294"/>
                  </a:lnTo>
                  <a:lnTo>
                    <a:pt x="4730" y="58389"/>
                  </a:lnTo>
                  <a:lnTo>
                    <a:pt x="53166" y="74562"/>
                  </a:lnTo>
                  <a:lnTo>
                    <a:pt x="113818" y="86484"/>
                  </a:lnTo>
                  <a:lnTo>
                    <a:pt x="165985" y="110844"/>
                  </a:lnTo>
                  <a:lnTo>
                    <a:pt x="178360" y="127079"/>
                  </a:lnTo>
                  <a:lnTo>
                    <a:pt x="181521" y="145992"/>
                  </a:lnTo>
                  <a:lnTo>
                    <a:pt x="180726" y="155949"/>
                  </a:lnTo>
                  <a:lnTo>
                    <a:pt x="175516" y="163757"/>
                  </a:lnTo>
                  <a:lnTo>
                    <a:pt x="157250" y="175552"/>
                  </a:lnTo>
                  <a:lnTo>
                    <a:pt x="133534" y="178454"/>
                  </a:lnTo>
                  <a:lnTo>
                    <a:pt x="73299" y="167757"/>
                  </a:lnTo>
                  <a:lnTo>
                    <a:pt x="63322" y="1653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35748" y="1663502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32455" y="15476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16683" y="1658021"/>
              <a:ext cx="189720" cy="320306"/>
            </a:xfrm>
            <a:custGeom>
              <a:avLst/>
              <a:gdLst/>
              <a:ahLst/>
              <a:cxnLst/>
              <a:rect l="0" t="0" r="0" b="0"/>
              <a:pathLst>
                <a:path w="189720" h="320306">
                  <a:moveTo>
                    <a:pt x="115814" y="89709"/>
                  </a:moveTo>
                  <a:lnTo>
                    <a:pt x="121403" y="72941"/>
                  </a:lnTo>
                  <a:lnTo>
                    <a:pt x="119290" y="40157"/>
                  </a:lnTo>
                  <a:lnTo>
                    <a:pt x="111119" y="20503"/>
                  </a:lnTo>
                  <a:lnTo>
                    <a:pt x="105665" y="11986"/>
                  </a:lnTo>
                  <a:lnTo>
                    <a:pt x="97349" y="6308"/>
                  </a:lnTo>
                  <a:lnTo>
                    <a:pt x="75632" y="0"/>
                  </a:lnTo>
                  <a:lnTo>
                    <a:pt x="65629" y="657"/>
                  </a:lnTo>
                  <a:lnTo>
                    <a:pt x="48276" y="7626"/>
                  </a:lnTo>
                  <a:lnTo>
                    <a:pt x="25352" y="30293"/>
                  </a:lnTo>
                  <a:lnTo>
                    <a:pt x="17117" y="52384"/>
                  </a:lnTo>
                  <a:lnTo>
                    <a:pt x="14921" y="64825"/>
                  </a:lnTo>
                  <a:lnTo>
                    <a:pt x="18720" y="88009"/>
                  </a:lnTo>
                  <a:lnTo>
                    <a:pt x="23008" y="99104"/>
                  </a:lnTo>
                  <a:lnTo>
                    <a:pt x="37132" y="114552"/>
                  </a:lnTo>
                  <a:lnTo>
                    <a:pt x="45812" y="120309"/>
                  </a:lnTo>
                  <a:lnTo>
                    <a:pt x="64815" y="123586"/>
                  </a:lnTo>
                  <a:lnTo>
                    <a:pt x="74795" y="122822"/>
                  </a:lnTo>
                  <a:lnTo>
                    <a:pt x="92124" y="115735"/>
                  </a:lnTo>
                  <a:lnTo>
                    <a:pt x="122313" y="92120"/>
                  </a:lnTo>
                  <a:lnTo>
                    <a:pt x="128335" y="92486"/>
                  </a:lnTo>
                  <a:lnTo>
                    <a:pt x="133520" y="97410"/>
                  </a:lnTo>
                  <a:lnTo>
                    <a:pt x="153977" y="150601"/>
                  </a:lnTo>
                  <a:lnTo>
                    <a:pt x="171908" y="210812"/>
                  </a:lnTo>
                  <a:lnTo>
                    <a:pt x="189719" y="264366"/>
                  </a:lnTo>
                  <a:lnTo>
                    <a:pt x="185315" y="287827"/>
                  </a:lnTo>
                  <a:lnTo>
                    <a:pt x="179696" y="296657"/>
                  </a:lnTo>
                  <a:lnTo>
                    <a:pt x="164093" y="309588"/>
                  </a:lnTo>
                  <a:lnTo>
                    <a:pt x="142340" y="316115"/>
                  </a:lnTo>
                  <a:lnTo>
                    <a:pt x="84659" y="320305"/>
                  </a:lnTo>
                  <a:lnTo>
                    <a:pt x="22789" y="306661"/>
                  </a:lnTo>
                  <a:lnTo>
                    <a:pt x="0" y="300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06197" y="1651612"/>
              <a:ext cx="151554" cy="159290"/>
            </a:xfrm>
            <a:custGeom>
              <a:avLst/>
              <a:gdLst/>
              <a:ahLst/>
              <a:cxnLst/>
              <a:rect l="0" t="0" r="0" b="0"/>
              <a:pathLst>
                <a:path w="151554" h="159290">
                  <a:moveTo>
                    <a:pt x="0" y="32947"/>
                  </a:moveTo>
                  <a:lnTo>
                    <a:pt x="8333" y="87092"/>
                  </a:lnTo>
                  <a:lnTo>
                    <a:pt x="16305" y="140553"/>
                  </a:lnTo>
                  <a:lnTo>
                    <a:pt x="15549" y="139780"/>
                  </a:lnTo>
                  <a:lnTo>
                    <a:pt x="13875" y="135754"/>
                  </a:lnTo>
                  <a:lnTo>
                    <a:pt x="10969" y="79833"/>
                  </a:lnTo>
                  <a:lnTo>
                    <a:pt x="16204" y="25441"/>
                  </a:lnTo>
                  <a:lnTo>
                    <a:pt x="21331" y="16245"/>
                  </a:lnTo>
                  <a:lnTo>
                    <a:pt x="36386" y="2907"/>
                  </a:lnTo>
                  <a:lnTo>
                    <a:pt x="45315" y="52"/>
                  </a:lnTo>
                  <a:lnTo>
                    <a:pt x="64593" y="0"/>
                  </a:lnTo>
                  <a:lnTo>
                    <a:pt x="95177" y="6547"/>
                  </a:lnTo>
                  <a:lnTo>
                    <a:pt x="112881" y="18874"/>
                  </a:lnTo>
                  <a:lnTo>
                    <a:pt x="127378" y="36051"/>
                  </a:lnTo>
                  <a:lnTo>
                    <a:pt x="146217" y="78794"/>
                  </a:lnTo>
                  <a:lnTo>
                    <a:pt x="151553" y="104796"/>
                  </a:lnTo>
                  <a:lnTo>
                    <a:pt x="147399" y="1592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48352" y="1758259"/>
              <a:ext cx="35764" cy="136871"/>
            </a:xfrm>
            <a:custGeom>
              <a:avLst/>
              <a:gdLst/>
              <a:ahLst/>
              <a:cxnLst/>
              <a:rect l="0" t="0" r="0" b="0"/>
              <a:pathLst>
                <a:path w="35764" h="136871">
                  <a:moveTo>
                    <a:pt x="0" y="0"/>
                  </a:moveTo>
                  <a:lnTo>
                    <a:pt x="27511" y="53874"/>
                  </a:lnTo>
                  <a:lnTo>
                    <a:pt x="34844" y="74247"/>
                  </a:lnTo>
                  <a:lnTo>
                    <a:pt x="35763" y="94999"/>
                  </a:lnTo>
                  <a:lnTo>
                    <a:pt x="34370" y="105447"/>
                  </a:lnTo>
                  <a:lnTo>
                    <a:pt x="26584" y="12017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54112" y="1526632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8058" y="146436"/>
                  </a:lnTo>
                  <a:lnTo>
                    <a:pt x="17794" y="203664"/>
                  </a:lnTo>
                  <a:lnTo>
                    <a:pt x="25653" y="259768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69450" y="1674031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56426" y="3119"/>
                  </a:lnTo>
                  <a:lnTo>
                    <a:pt x="95890" y="14654"/>
                  </a:lnTo>
                  <a:lnTo>
                    <a:pt x="38352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32663" y="1516103"/>
              <a:ext cx="336913" cy="332531"/>
            </a:xfrm>
            <a:custGeom>
              <a:avLst/>
              <a:gdLst/>
              <a:ahLst/>
              <a:cxnLst/>
              <a:rect l="0" t="0" r="0" b="0"/>
              <a:pathLst>
                <a:path w="336913" h="332531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19465" y="196907"/>
                  </a:lnTo>
                  <a:lnTo>
                    <a:pt x="27978" y="258391"/>
                  </a:lnTo>
                  <a:lnTo>
                    <a:pt x="31686" y="293239"/>
                  </a:lnTo>
                  <a:lnTo>
                    <a:pt x="33993" y="293759"/>
                  </a:lnTo>
                  <a:lnTo>
                    <a:pt x="36700" y="290596"/>
                  </a:lnTo>
                  <a:lnTo>
                    <a:pt x="47228" y="231797"/>
                  </a:lnTo>
                  <a:lnTo>
                    <a:pt x="62216" y="205681"/>
                  </a:lnTo>
                  <a:lnTo>
                    <a:pt x="69554" y="201462"/>
                  </a:lnTo>
                  <a:lnTo>
                    <a:pt x="87065" y="199893"/>
                  </a:lnTo>
                  <a:lnTo>
                    <a:pt x="103426" y="206215"/>
                  </a:lnTo>
                  <a:lnTo>
                    <a:pt x="111065" y="211176"/>
                  </a:lnTo>
                  <a:lnTo>
                    <a:pt x="122672" y="226047"/>
                  </a:lnTo>
                  <a:lnTo>
                    <a:pt x="147077" y="284704"/>
                  </a:lnTo>
                  <a:lnTo>
                    <a:pt x="150694" y="295088"/>
                  </a:lnTo>
                  <a:lnTo>
                    <a:pt x="154275" y="297331"/>
                  </a:lnTo>
                  <a:lnTo>
                    <a:pt x="157832" y="294147"/>
                  </a:lnTo>
                  <a:lnTo>
                    <a:pt x="171547" y="273548"/>
                  </a:lnTo>
                  <a:lnTo>
                    <a:pt x="202731" y="245627"/>
                  </a:lnTo>
                  <a:lnTo>
                    <a:pt x="257860" y="212613"/>
                  </a:lnTo>
                  <a:lnTo>
                    <a:pt x="274625" y="186999"/>
                  </a:lnTo>
                  <a:lnTo>
                    <a:pt x="275500" y="177308"/>
                  </a:lnTo>
                  <a:lnTo>
                    <a:pt x="270233" y="157183"/>
                  </a:lnTo>
                  <a:lnTo>
                    <a:pt x="256974" y="142779"/>
                  </a:lnTo>
                  <a:lnTo>
                    <a:pt x="248525" y="137300"/>
                  </a:lnTo>
                  <a:lnTo>
                    <a:pt x="239383" y="135987"/>
                  </a:lnTo>
                  <a:lnTo>
                    <a:pt x="219866" y="140767"/>
                  </a:lnTo>
                  <a:lnTo>
                    <a:pt x="189148" y="156612"/>
                  </a:lnTo>
                  <a:lnTo>
                    <a:pt x="174533" y="175670"/>
                  </a:lnTo>
                  <a:lnTo>
                    <a:pt x="168997" y="187304"/>
                  </a:lnTo>
                  <a:lnTo>
                    <a:pt x="165967" y="212708"/>
                  </a:lnTo>
                  <a:lnTo>
                    <a:pt x="169689" y="238426"/>
                  </a:lnTo>
                  <a:lnTo>
                    <a:pt x="197619" y="294307"/>
                  </a:lnTo>
                  <a:lnTo>
                    <a:pt x="229089" y="320649"/>
                  </a:lnTo>
                  <a:lnTo>
                    <a:pt x="254676" y="329684"/>
                  </a:lnTo>
                  <a:lnTo>
                    <a:pt x="280475" y="332530"/>
                  </a:lnTo>
                  <a:lnTo>
                    <a:pt x="336912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34091" y="1658149"/>
              <a:ext cx="219796" cy="205396"/>
            </a:xfrm>
            <a:custGeom>
              <a:avLst/>
              <a:gdLst/>
              <a:ahLst/>
              <a:cxnLst/>
              <a:rect l="0" t="0" r="0" b="0"/>
              <a:pathLst>
                <a:path w="219796" h="205396">
                  <a:moveTo>
                    <a:pt x="125038" y="100110"/>
                  </a:moveTo>
                  <a:lnTo>
                    <a:pt x="110384" y="41493"/>
                  </a:lnTo>
                  <a:lnTo>
                    <a:pt x="94700" y="12292"/>
                  </a:lnTo>
                  <a:lnTo>
                    <a:pt x="86096" y="6469"/>
                  </a:lnTo>
                  <a:lnTo>
                    <a:pt x="64057" y="0"/>
                  </a:lnTo>
                  <a:lnTo>
                    <a:pt x="53968" y="615"/>
                  </a:lnTo>
                  <a:lnTo>
                    <a:pt x="36520" y="7536"/>
                  </a:lnTo>
                  <a:lnTo>
                    <a:pt x="20966" y="24651"/>
                  </a:lnTo>
                  <a:lnTo>
                    <a:pt x="13543" y="35766"/>
                  </a:lnTo>
                  <a:lnTo>
                    <a:pt x="3096" y="79355"/>
                  </a:lnTo>
                  <a:lnTo>
                    <a:pt x="0" y="129315"/>
                  </a:lnTo>
                  <a:lnTo>
                    <a:pt x="4671" y="169984"/>
                  </a:lnTo>
                  <a:lnTo>
                    <a:pt x="13440" y="190047"/>
                  </a:lnTo>
                  <a:lnTo>
                    <a:pt x="19054" y="198672"/>
                  </a:lnTo>
                  <a:lnTo>
                    <a:pt x="26306" y="203253"/>
                  </a:lnTo>
                  <a:lnTo>
                    <a:pt x="43722" y="205223"/>
                  </a:lnTo>
                  <a:lnTo>
                    <a:pt x="52110" y="201770"/>
                  </a:lnTo>
                  <a:lnTo>
                    <a:pt x="67670" y="188576"/>
                  </a:lnTo>
                  <a:lnTo>
                    <a:pt x="101828" y="131143"/>
                  </a:lnTo>
                  <a:lnTo>
                    <a:pt x="116341" y="99946"/>
                  </a:lnTo>
                  <a:lnTo>
                    <a:pt x="120410" y="96491"/>
                  </a:lnTo>
                  <a:lnTo>
                    <a:pt x="124293" y="97697"/>
                  </a:lnTo>
                  <a:lnTo>
                    <a:pt x="154363" y="135527"/>
                  </a:lnTo>
                  <a:lnTo>
                    <a:pt x="175804" y="174566"/>
                  </a:lnTo>
                  <a:lnTo>
                    <a:pt x="192054" y="188963"/>
                  </a:lnTo>
                  <a:lnTo>
                    <a:pt x="219795" y="2053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48463" y="1681589"/>
              <a:ext cx="173880" cy="181956"/>
            </a:xfrm>
            <a:custGeom>
              <a:avLst/>
              <a:gdLst/>
              <a:ahLst/>
              <a:cxnLst/>
              <a:rect l="0" t="0" r="0" b="0"/>
              <a:pathLst>
                <a:path w="173880" h="181956">
                  <a:moveTo>
                    <a:pt x="26480" y="34556"/>
                  </a:moveTo>
                  <a:lnTo>
                    <a:pt x="9692" y="96836"/>
                  </a:lnTo>
                  <a:lnTo>
                    <a:pt x="6266" y="150886"/>
                  </a:lnTo>
                  <a:lnTo>
                    <a:pt x="5985" y="164752"/>
                  </a:lnTo>
                  <a:lnTo>
                    <a:pt x="4628" y="169316"/>
                  </a:lnTo>
                  <a:lnTo>
                    <a:pt x="2553" y="167680"/>
                  </a:lnTo>
                  <a:lnTo>
                    <a:pt x="0" y="161910"/>
                  </a:lnTo>
                  <a:lnTo>
                    <a:pt x="1996" y="131432"/>
                  </a:lnTo>
                  <a:lnTo>
                    <a:pt x="13151" y="73146"/>
                  </a:lnTo>
                  <a:lnTo>
                    <a:pt x="24350" y="37801"/>
                  </a:lnTo>
                  <a:lnTo>
                    <a:pt x="35672" y="20010"/>
                  </a:lnTo>
                  <a:lnTo>
                    <a:pt x="51622" y="7424"/>
                  </a:lnTo>
                  <a:lnTo>
                    <a:pt x="60789" y="2430"/>
                  </a:lnTo>
                  <a:lnTo>
                    <a:pt x="80333" y="0"/>
                  </a:lnTo>
                  <a:lnTo>
                    <a:pt x="90458" y="990"/>
                  </a:lnTo>
                  <a:lnTo>
                    <a:pt x="98378" y="5160"/>
                  </a:lnTo>
                  <a:lnTo>
                    <a:pt x="129173" y="46759"/>
                  </a:lnTo>
                  <a:lnTo>
                    <a:pt x="155795" y="108402"/>
                  </a:lnTo>
                  <a:lnTo>
                    <a:pt x="170688" y="157797"/>
                  </a:lnTo>
                  <a:lnTo>
                    <a:pt x="173879" y="1819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66064" y="1681786"/>
              <a:ext cx="198594" cy="186042"/>
            </a:xfrm>
            <a:custGeom>
              <a:avLst/>
              <a:gdLst/>
              <a:ahLst/>
              <a:cxnLst/>
              <a:rect l="0" t="0" r="0" b="0"/>
              <a:pathLst>
                <a:path w="198594" h="186042">
                  <a:moveTo>
                    <a:pt x="124734" y="13302"/>
                  </a:moveTo>
                  <a:lnTo>
                    <a:pt x="113555" y="2123"/>
                  </a:lnTo>
                  <a:lnTo>
                    <a:pt x="105583" y="0"/>
                  </a:lnTo>
                  <a:lnTo>
                    <a:pt x="73176" y="2601"/>
                  </a:lnTo>
                  <a:lnTo>
                    <a:pt x="41997" y="11951"/>
                  </a:lnTo>
                  <a:lnTo>
                    <a:pt x="2559" y="42124"/>
                  </a:lnTo>
                  <a:lnTo>
                    <a:pt x="0" y="48894"/>
                  </a:lnTo>
                  <a:lnTo>
                    <a:pt x="634" y="55747"/>
                  </a:lnTo>
                  <a:lnTo>
                    <a:pt x="3396" y="62656"/>
                  </a:lnTo>
                  <a:lnTo>
                    <a:pt x="11087" y="67261"/>
                  </a:lnTo>
                  <a:lnTo>
                    <a:pt x="70528" y="80849"/>
                  </a:lnTo>
                  <a:lnTo>
                    <a:pt x="124528" y="97644"/>
                  </a:lnTo>
                  <a:lnTo>
                    <a:pt x="166807" y="117179"/>
                  </a:lnTo>
                  <a:lnTo>
                    <a:pt x="192832" y="136757"/>
                  </a:lnTo>
                  <a:lnTo>
                    <a:pt x="197039" y="145908"/>
                  </a:lnTo>
                  <a:lnTo>
                    <a:pt x="198593" y="168554"/>
                  </a:lnTo>
                  <a:lnTo>
                    <a:pt x="193861" y="176465"/>
                  </a:lnTo>
                  <a:lnTo>
                    <a:pt x="186026" y="181739"/>
                  </a:lnTo>
                  <a:lnTo>
                    <a:pt x="176124" y="185254"/>
                  </a:lnTo>
                  <a:lnTo>
                    <a:pt x="155762" y="186041"/>
                  </a:lnTo>
                  <a:lnTo>
                    <a:pt x="93099" y="170681"/>
                  </a:lnTo>
                  <a:lnTo>
                    <a:pt x="61563" y="1607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85554" y="1705616"/>
              <a:ext cx="252685" cy="142506"/>
            </a:xfrm>
            <a:custGeom>
              <a:avLst/>
              <a:gdLst/>
              <a:ahLst/>
              <a:cxnLst/>
              <a:rect l="0" t="0" r="0" b="0"/>
              <a:pathLst>
                <a:path w="252685" h="142506">
                  <a:moveTo>
                    <a:pt x="0" y="10529"/>
                  </a:moveTo>
                  <a:lnTo>
                    <a:pt x="9065" y="69146"/>
                  </a:lnTo>
                  <a:lnTo>
                    <a:pt x="21273" y="103936"/>
                  </a:lnTo>
                  <a:lnTo>
                    <a:pt x="39708" y="130881"/>
                  </a:lnTo>
                  <a:lnTo>
                    <a:pt x="59372" y="140058"/>
                  </a:lnTo>
                  <a:lnTo>
                    <a:pt x="71167" y="142505"/>
                  </a:lnTo>
                  <a:lnTo>
                    <a:pt x="80201" y="140627"/>
                  </a:lnTo>
                  <a:lnTo>
                    <a:pt x="87392" y="135865"/>
                  </a:lnTo>
                  <a:lnTo>
                    <a:pt x="112929" y="97418"/>
                  </a:lnTo>
                  <a:lnTo>
                    <a:pt x="127957" y="58370"/>
                  </a:lnTo>
                  <a:lnTo>
                    <a:pt x="132098" y="54121"/>
                  </a:lnTo>
                  <a:lnTo>
                    <a:pt x="136029" y="55968"/>
                  </a:lnTo>
                  <a:lnTo>
                    <a:pt x="166977" y="116625"/>
                  </a:lnTo>
                  <a:lnTo>
                    <a:pt x="183007" y="130992"/>
                  </a:lnTo>
                  <a:lnTo>
                    <a:pt x="192194" y="136461"/>
                  </a:lnTo>
                  <a:lnTo>
                    <a:pt x="211762" y="139418"/>
                  </a:lnTo>
                  <a:lnTo>
                    <a:pt x="221893" y="138569"/>
                  </a:lnTo>
                  <a:lnTo>
                    <a:pt x="229818" y="134493"/>
                  </a:lnTo>
                  <a:lnTo>
                    <a:pt x="241741" y="120606"/>
                  </a:lnTo>
                  <a:lnTo>
                    <a:pt x="249441" y="81879"/>
                  </a:lnTo>
                  <a:lnTo>
                    <a:pt x="252257" y="2004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01409" y="1702598"/>
              <a:ext cx="189514" cy="163975"/>
            </a:xfrm>
            <a:custGeom>
              <a:avLst/>
              <a:gdLst/>
              <a:ahLst/>
              <a:cxnLst/>
              <a:rect l="0" t="0" r="0" b="0"/>
              <a:pathLst>
                <a:path w="189514" h="163975">
                  <a:moveTo>
                    <a:pt x="0" y="34604"/>
                  </a:moveTo>
                  <a:lnTo>
                    <a:pt x="5590" y="51371"/>
                  </a:lnTo>
                  <a:lnTo>
                    <a:pt x="17692" y="62723"/>
                  </a:lnTo>
                  <a:lnTo>
                    <a:pt x="74329" y="86942"/>
                  </a:lnTo>
                  <a:lnTo>
                    <a:pt x="95036" y="91790"/>
                  </a:lnTo>
                  <a:lnTo>
                    <a:pt x="115938" y="90046"/>
                  </a:lnTo>
                  <a:lnTo>
                    <a:pt x="133807" y="82251"/>
                  </a:lnTo>
                  <a:lnTo>
                    <a:pt x="141847" y="76897"/>
                  </a:lnTo>
                  <a:lnTo>
                    <a:pt x="147207" y="68648"/>
                  </a:lnTo>
                  <a:lnTo>
                    <a:pt x="153163" y="47005"/>
                  </a:lnTo>
                  <a:lnTo>
                    <a:pt x="152412" y="37022"/>
                  </a:lnTo>
                  <a:lnTo>
                    <a:pt x="145338" y="19691"/>
                  </a:lnTo>
                  <a:lnTo>
                    <a:pt x="128155" y="7309"/>
                  </a:lnTo>
                  <a:lnTo>
                    <a:pt x="117022" y="2369"/>
                  </a:lnTo>
                  <a:lnTo>
                    <a:pt x="92174" y="0"/>
                  </a:lnTo>
                  <a:lnTo>
                    <a:pt x="67873" y="4017"/>
                  </a:lnTo>
                  <a:lnTo>
                    <a:pt x="49273" y="13600"/>
                  </a:lnTo>
                  <a:lnTo>
                    <a:pt x="43377" y="21771"/>
                  </a:lnTo>
                  <a:lnTo>
                    <a:pt x="36827" y="43328"/>
                  </a:lnTo>
                  <a:lnTo>
                    <a:pt x="38728" y="81772"/>
                  </a:lnTo>
                  <a:lnTo>
                    <a:pt x="46700" y="117210"/>
                  </a:lnTo>
                  <a:lnTo>
                    <a:pt x="62479" y="136048"/>
                  </a:lnTo>
                  <a:lnTo>
                    <a:pt x="105149" y="161617"/>
                  </a:lnTo>
                  <a:lnTo>
                    <a:pt x="129401" y="163974"/>
                  </a:lnTo>
                  <a:lnTo>
                    <a:pt x="189513" y="1609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43565" y="1691865"/>
              <a:ext cx="115814" cy="216054"/>
            </a:xfrm>
            <a:custGeom>
              <a:avLst/>
              <a:gdLst/>
              <a:ahLst/>
              <a:cxnLst/>
              <a:rect l="0" t="0" r="0" b="0"/>
              <a:pathLst>
                <a:path w="115814" h="216054">
                  <a:moveTo>
                    <a:pt x="0" y="55865"/>
                  </a:moveTo>
                  <a:lnTo>
                    <a:pt x="0" y="114482"/>
                  </a:lnTo>
                  <a:lnTo>
                    <a:pt x="11453" y="171079"/>
                  </a:lnTo>
                  <a:lnTo>
                    <a:pt x="24749" y="213674"/>
                  </a:lnTo>
                  <a:lnTo>
                    <a:pt x="27028" y="216053"/>
                  </a:lnTo>
                  <a:lnTo>
                    <a:pt x="28546" y="212960"/>
                  </a:lnTo>
                  <a:lnTo>
                    <a:pt x="29065" y="198215"/>
                  </a:lnTo>
                  <a:lnTo>
                    <a:pt x="16753" y="144368"/>
                  </a:lnTo>
                  <a:lnTo>
                    <a:pt x="3015" y="84894"/>
                  </a:lnTo>
                  <a:lnTo>
                    <a:pt x="2010" y="71708"/>
                  </a:lnTo>
                  <a:lnTo>
                    <a:pt x="7133" y="50818"/>
                  </a:lnTo>
                  <a:lnTo>
                    <a:pt x="18378" y="33735"/>
                  </a:lnTo>
                  <a:lnTo>
                    <a:pt x="44439" y="12133"/>
                  </a:lnTo>
                  <a:lnTo>
                    <a:pt x="64205" y="2114"/>
                  </a:lnTo>
                  <a:lnTo>
                    <a:pt x="84687" y="0"/>
                  </a:lnTo>
                  <a:lnTo>
                    <a:pt x="115813" y="32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64704" y="1737202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6" y="16498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75233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89311" y="1716145"/>
              <a:ext cx="197389" cy="245143"/>
            </a:xfrm>
            <a:custGeom>
              <a:avLst/>
              <a:gdLst/>
              <a:ahLst/>
              <a:cxnLst/>
              <a:rect l="0" t="0" r="0" b="0"/>
              <a:pathLst>
                <a:path w="197389" h="245143">
                  <a:moveTo>
                    <a:pt x="96492" y="0"/>
                  </a:moveTo>
                  <a:lnTo>
                    <a:pt x="43464" y="14654"/>
                  </a:lnTo>
                  <a:lnTo>
                    <a:pt x="25741" y="27570"/>
                  </a:lnTo>
                  <a:lnTo>
                    <a:pt x="11235" y="45008"/>
                  </a:lnTo>
                  <a:lnTo>
                    <a:pt x="888" y="64457"/>
                  </a:lnTo>
                  <a:lnTo>
                    <a:pt x="0" y="73387"/>
                  </a:lnTo>
                  <a:lnTo>
                    <a:pt x="5254" y="89548"/>
                  </a:lnTo>
                  <a:lnTo>
                    <a:pt x="18507" y="101410"/>
                  </a:lnTo>
                  <a:lnTo>
                    <a:pt x="37266" y="109412"/>
                  </a:lnTo>
                  <a:lnTo>
                    <a:pt x="87436" y="117668"/>
                  </a:lnTo>
                  <a:lnTo>
                    <a:pt x="146772" y="134775"/>
                  </a:lnTo>
                  <a:lnTo>
                    <a:pt x="186966" y="165594"/>
                  </a:lnTo>
                  <a:lnTo>
                    <a:pt x="195194" y="185511"/>
                  </a:lnTo>
                  <a:lnTo>
                    <a:pt x="197388" y="197374"/>
                  </a:lnTo>
                  <a:lnTo>
                    <a:pt x="193587" y="216793"/>
                  </a:lnTo>
                  <a:lnTo>
                    <a:pt x="189298" y="225247"/>
                  </a:lnTo>
                  <a:lnTo>
                    <a:pt x="175173" y="237760"/>
                  </a:lnTo>
                  <a:lnTo>
                    <a:pt x="166494" y="242734"/>
                  </a:lnTo>
                  <a:lnTo>
                    <a:pt x="144371" y="245142"/>
                  </a:lnTo>
                  <a:lnTo>
                    <a:pt x="87893" y="235313"/>
                  </a:lnTo>
                  <a:lnTo>
                    <a:pt x="54378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154638" y="1568746"/>
            <a:ext cx="1587278" cy="670484"/>
            <a:chOff x="8154638" y="1568746"/>
            <a:chExt cx="1587278" cy="670484"/>
          </a:xfrm>
        </p:grpSpPr>
        <p:sp>
          <p:nvSpPr>
            <p:cNvPr id="73" name="Freeform 72"/>
            <p:cNvSpPr/>
            <p:nvPr/>
          </p:nvSpPr>
          <p:spPr>
            <a:xfrm>
              <a:off x="8154638" y="1713992"/>
              <a:ext cx="178677" cy="525238"/>
            </a:xfrm>
            <a:custGeom>
              <a:avLst/>
              <a:gdLst/>
              <a:ahLst/>
              <a:cxnLst/>
              <a:rect l="0" t="0" r="0" b="0"/>
              <a:pathLst>
                <a:path w="178677" h="525238">
                  <a:moveTo>
                    <a:pt x="15476" y="149552"/>
                  </a:moveTo>
                  <a:lnTo>
                    <a:pt x="21065" y="208168"/>
                  </a:lnTo>
                  <a:lnTo>
                    <a:pt x="24541" y="254137"/>
                  </a:lnTo>
                  <a:lnTo>
                    <a:pt x="25570" y="310391"/>
                  </a:lnTo>
                  <a:lnTo>
                    <a:pt x="25875" y="371513"/>
                  </a:lnTo>
                  <a:lnTo>
                    <a:pt x="25966" y="434077"/>
                  </a:lnTo>
                  <a:lnTo>
                    <a:pt x="33232" y="494053"/>
                  </a:lnTo>
                  <a:lnTo>
                    <a:pt x="35555" y="525237"/>
                  </a:lnTo>
                  <a:lnTo>
                    <a:pt x="35073" y="502111"/>
                  </a:lnTo>
                  <a:lnTo>
                    <a:pt x="25023" y="438775"/>
                  </a:lnTo>
                  <a:lnTo>
                    <a:pt x="15185" y="379527"/>
                  </a:lnTo>
                  <a:lnTo>
                    <a:pt x="7980" y="317518"/>
                  </a:lnTo>
                  <a:lnTo>
                    <a:pt x="2727" y="257811"/>
                  </a:lnTo>
                  <a:lnTo>
                    <a:pt x="0" y="209315"/>
                  </a:lnTo>
                  <a:lnTo>
                    <a:pt x="3970" y="150308"/>
                  </a:lnTo>
                  <a:lnTo>
                    <a:pt x="5925" y="90733"/>
                  </a:lnTo>
                  <a:lnTo>
                    <a:pt x="14465" y="49196"/>
                  </a:lnTo>
                  <a:lnTo>
                    <a:pt x="25165" y="25400"/>
                  </a:lnTo>
                  <a:lnTo>
                    <a:pt x="40840" y="9365"/>
                  </a:lnTo>
                  <a:lnTo>
                    <a:pt x="49932" y="3452"/>
                  </a:lnTo>
                  <a:lnTo>
                    <a:pt x="72514" y="0"/>
                  </a:lnTo>
                  <a:lnTo>
                    <a:pt x="96978" y="3536"/>
                  </a:lnTo>
                  <a:lnTo>
                    <a:pt x="119549" y="12906"/>
                  </a:lnTo>
                  <a:lnTo>
                    <a:pt x="146398" y="36924"/>
                  </a:lnTo>
                  <a:lnTo>
                    <a:pt x="169171" y="66268"/>
                  </a:lnTo>
                  <a:lnTo>
                    <a:pt x="177371" y="93039"/>
                  </a:lnTo>
                  <a:lnTo>
                    <a:pt x="178676" y="120926"/>
                  </a:lnTo>
                  <a:lnTo>
                    <a:pt x="171457" y="141118"/>
                  </a:lnTo>
                  <a:lnTo>
                    <a:pt x="157330" y="154772"/>
                  </a:lnTo>
                  <a:lnTo>
                    <a:pt x="137014" y="164740"/>
                  </a:lnTo>
                  <a:lnTo>
                    <a:pt x="95031" y="174589"/>
                  </a:lnTo>
                  <a:lnTo>
                    <a:pt x="48218" y="171741"/>
                  </a:lnTo>
                  <a:lnTo>
                    <a:pt x="15476" y="1706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08922" y="1726673"/>
              <a:ext cx="151074" cy="191906"/>
            </a:xfrm>
            <a:custGeom>
              <a:avLst/>
              <a:gdLst/>
              <a:ahLst/>
              <a:cxnLst/>
              <a:rect l="0" t="0" r="0" b="0"/>
              <a:pathLst>
                <a:path w="151074" h="191906">
                  <a:moveTo>
                    <a:pt x="129689" y="10529"/>
                  </a:moveTo>
                  <a:lnTo>
                    <a:pt x="112922" y="4939"/>
                  </a:lnTo>
                  <a:lnTo>
                    <a:pt x="95331" y="5315"/>
                  </a:lnTo>
                  <a:lnTo>
                    <a:pt x="76984" y="10551"/>
                  </a:lnTo>
                  <a:lnTo>
                    <a:pt x="38897" y="39532"/>
                  </a:lnTo>
                  <a:lnTo>
                    <a:pt x="17520" y="65526"/>
                  </a:lnTo>
                  <a:lnTo>
                    <a:pt x="1957" y="101043"/>
                  </a:lnTo>
                  <a:lnTo>
                    <a:pt x="0" y="124457"/>
                  </a:lnTo>
                  <a:lnTo>
                    <a:pt x="4199" y="146561"/>
                  </a:lnTo>
                  <a:lnTo>
                    <a:pt x="13864" y="168084"/>
                  </a:lnTo>
                  <a:lnTo>
                    <a:pt x="32198" y="183108"/>
                  </a:lnTo>
                  <a:lnTo>
                    <a:pt x="43638" y="188753"/>
                  </a:lnTo>
                  <a:lnTo>
                    <a:pt x="71947" y="191905"/>
                  </a:lnTo>
                  <a:lnTo>
                    <a:pt x="100516" y="188236"/>
                  </a:lnTo>
                  <a:lnTo>
                    <a:pt x="129754" y="173017"/>
                  </a:lnTo>
                  <a:lnTo>
                    <a:pt x="145706" y="160345"/>
                  </a:lnTo>
                  <a:lnTo>
                    <a:pt x="149726" y="152520"/>
                  </a:lnTo>
                  <a:lnTo>
                    <a:pt x="151073" y="134467"/>
                  </a:lnTo>
                  <a:lnTo>
                    <a:pt x="141235" y="79811"/>
                  </a:lnTo>
                  <a:lnTo>
                    <a:pt x="111352" y="21862"/>
                  </a:lnTo>
                  <a:lnTo>
                    <a:pt x="9810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01774" y="1695088"/>
              <a:ext cx="232187" cy="238900"/>
            </a:xfrm>
            <a:custGeom>
              <a:avLst/>
              <a:gdLst/>
              <a:ahLst/>
              <a:cxnLst/>
              <a:rect l="0" t="0" r="0" b="0"/>
              <a:pathLst>
                <a:path w="232187" h="238900">
                  <a:moveTo>
                    <a:pt x="136879" y="0"/>
                  </a:moveTo>
                  <a:lnTo>
                    <a:pt x="82734" y="11452"/>
                  </a:lnTo>
                  <a:lnTo>
                    <a:pt x="23424" y="29367"/>
                  </a:lnTo>
                  <a:lnTo>
                    <a:pt x="6126" y="40738"/>
                  </a:lnTo>
                  <a:lnTo>
                    <a:pt x="1747" y="48216"/>
                  </a:lnTo>
                  <a:lnTo>
                    <a:pt x="0" y="65883"/>
                  </a:lnTo>
                  <a:lnTo>
                    <a:pt x="3513" y="73168"/>
                  </a:lnTo>
                  <a:lnTo>
                    <a:pt x="16774" y="84381"/>
                  </a:lnTo>
                  <a:lnTo>
                    <a:pt x="75590" y="93877"/>
                  </a:lnTo>
                  <a:lnTo>
                    <a:pt x="127761" y="108924"/>
                  </a:lnTo>
                  <a:lnTo>
                    <a:pt x="187150" y="140859"/>
                  </a:lnTo>
                  <a:lnTo>
                    <a:pt x="219945" y="171670"/>
                  </a:lnTo>
                  <a:lnTo>
                    <a:pt x="227352" y="181127"/>
                  </a:lnTo>
                  <a:lnTo>
                    <a:pt x="231119" y="190941"/>
                  </a:lnTo>
                  <a:lnTo>
                    <a:pt x="232186" y="211205"/>
                  </a:lnTo>
                  <a:lnTo>
                    <a:pt x="228493" y="219182"/>
                  </a:lnTo>
                  <a:lnTo>
                    <a:pt x="215031" y="231165"/>
                  </a:lnTo>
                  <a:lnTo>
                    <a:pt x="170954" y="238899"/>
                  </a:lnTo>
                  <a:lnTo>
                    <a:pt x="109988" y="234276"/>
                  </a:lnTo>
                  <a:lnTo>
                    <a:pt x="52651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917637" y="182143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6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96580" y="16740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55971" y="1568746"/>
              <a:ext cx="40652" cy="379027"/>
            </a:xfrm>
            <a:custGeom>
              <a:avLst/>
              <a:gdLst/>
              <a:ahLst/>
              <a:cxnLst/>
              <a:rect l="0" t="0" r="0" b="0"/>
              <a:pathLst>
                <a:path w="40652" h="379027">
                  <a:moveTo>
                    <a:pt x="9065" y="0"/>
                  </a:moveTo>
                  <a:lnTo>
                    <a:pt x="0" y="58616"/>
                  </a:lnTo>
                  <a:lnTo>
                    <a:pt x="4559" y="110174"/>
                  </a:lnTo>
                  <a:lnTo>
                    <a:pt x="7730" y="164315"/>
                  </a:lnTo>
                  <a:lnTo>
                    <a:pt x="16038" y="220540"/>
                  </a:lnTo>
                  <a:lnTo>
                    <a:pt x="22011" y="282426"/>
                  </a:lnTo>
                  <a:lnTo>
                    <a:pt x="36290" y="344641"/>
                  </a:lnTo>
                  <a:lnTo>
                    <a:pt x="40651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38694" y="1705616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224175" y="15641"/>
                  </a:lnTo>
                  <a:lnTo>
                    <a:pt x="172414" y="40433"/>
                  </a:lnTo>
                  <a:lnTo>
                    <a:pt x="111483" y="51401"/>
                  </a:lnTo>
                  <a:lnTo>
                    <a:pt x="50055" y="605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96663" y="1800373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4" y="153979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96663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91419" y="1758259"/>
              <a:ext cx="147401" cy="185818"/>
            </a:xfrm>
            <a:custGeom>
              <a:avLst/>
              <a:gdLst/>
              <a:ahLst/>
              <a:cxnLst/>
              <a:rect l="0" t="0" r="0" b="0"/>
              <a:pathLst>
                <a:path w="147401" h="185818">
                  <a:moveTo>
                    <a:pt x="0" y="31585"/>
                  </a:moveTo>
                  <a:lnTo>
                    <a:pt x="19129" y="86630"/>
                  </a:lnTo>
                  <a:lnTo>
                    <a:pt x="43121" y="138038"/>
                  </a:lnTo>
                  <a:lnTo>
                    <a:pt x="57770" y="163125"/>
                  </a:lnTo>
                  <a:lnTo>
                    <a:pt x="75979" y="182074"/>
                  </a:lnTo>
                  <a:lnTo>
                    <a:pt x="84578" y="185724"/>
                  </a:lnTo>
                  <a:lnTo>
                    <a:pt x="92650" y="185817"/>
                  </a:lnTo>
                  <a:lnTo>
                    <a:pt x="100372" y="183539"/>
                  </a:lnTo>
                  <a:lnTo>
                    <a:pt x="106689" y="178511"/>
                  </a:lnTo>
                  <a:lnTo>
                    <a:pt x="116827" y="163566"/>
                  </a:lnTo>
                  <a:lnTo>
                    <a:pt x="124463" y="109735"/>
                  </a:lnTo>
                  <a:lnTo>
                    <a:pt x="129091" y="55947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593005" y="1745193"/>
              <a:ext cx="148911" cy="258884"/>
            </a:xfrm>
            <a:custGeom>
              <a:avLst/>
              <a:gdLst/>
              <a:ahLst/>
              <a:cxnLst/>
              <a:rect l="0" t="0" r="0" b="0"/>
              <a:pathLst>
                <a:path w="148911" h="258884">
                  <a:moveTo>
                    <a:pt x="19513" y="97294"/>
                  </a:moveTo>
                  <a:lnTo>
                    <a:pt x="56992" y="105627"/>
                  </a:lnTo>
                  <a:lnTo>
                    <a:pt x="80624" y="104507"/>
                  </a:lnTo>
                  <a:lnTo>
                    <a:pt x="112490" y="90722"/>
                  </a:lnTo>
                  <a:lnTo>
                    <a:pt x="129466" y="78385"/>
                  </a:lnTo>
                  <a:lnTo>
                    <a:pt x="146588" y="52697"/>
                  </a:lnTo>
                  <a:lnTo>
                    <a:pt x="148910" y="33019"/>
                  </a:lnTo>
                  <a:lnTo>
                    <a:pt x="147891" y="22858"/>
                  </a:lnTo>
                  <a:lnTo>
                    <a:pt x="142534" y="14915"/>
                  </a:lnTo>
                  <a:lnTo>
                    <a:pt x="124102" y="2969"/>
                  </a:lnTo>
                  <a:lnTo>
                    <a:pt x="103432" y="0"/>
                  </a:lnTo>
                  <a:lnTo>
                    <a:pt x="82547" y="3749"/>
                  </a:lnTo>
                  <a:lnTo>
                    <a:pt x="52227" y="19014"/>
                  </a:lnTo>
                  <a:lnTo>
                    <a:pt x="35613" y="31697"/>
                  </a:lnTo>
                  <a:lnTo>
                    <a:pt x="23549" y="51372"/>
                  </a:lnTo>
                  <a:lnTo>
                    <a:pt x="6272" y="102131"/>
                  </a:lnTo>
                  <a:lnTo>
                    <a:pt x="0" y="157217"/>
                  </a:lnTo>
                  <a:lnTo>
                    <a:pt x="1254" y="197977"/>
                  </a:lnTo>
                  <a:lnTo>
                    <a:pt x="9838" y="221591"/>
                  </a:lnTo>
                  <a:lnTo>
                    <a:pt x="17742" y="230461"/>
                  </a:lnTo>
                  <a:lnTo>
                    <a:pt x="60931" y="253103"/>
                  </a:lnTo>
                  <a:lnTo>
                    <a:pt x="71691" y="257319"/>
                  </a:lnTo>
                  <a:lnTo>
                    <a:pt x="96126" y="258883"/>
                  </a:lnTo>
                  <a:lnTo>
                    <a:pt x="145855" y="2552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9823088" y="2042528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1237683" y="3051483"/>
            <a:ext cx="5426856" cy="802361"/>
            <a:chOff x="1237683" y="3051483"/>
            <a:chExt cx="5426856" cy="802361"/>
          </a:xfrm>
        </p:grpSpPr>
        <p:sp>
          <p:nvSpPr>
            <p:cNvPr id="86" name="Freeform 85"/>
            <p:cNvSpPr/>
            <p:nvPr/>
          </p:nvSpPr>
          <p:spPr>
            <a:xfrm>
              <a:off x="1237683" y="3051483"/>
              <a:ext cx="380247" cy="433450"/>
            </a:xfrm>
            <a:custGeom>
              <a:avLst/>
              <a:gdLst/>
              <a:ahLst/>
              <a:cxnLst/>
              <a:rect l="0" t="0" r="0" b="0"/>
              <a:pathLst>
                <a:path w="380247" h="433450">
                  <a:moveTo>
                    <a:pt x="88907" y="412392"/>
                  </a:moveTo>
                  <a:lnTo>
                    <a:pt x="74253" y="357251"/>
                  </a:lnTo>
                  <a:lnTo>
                    <a:pt x="60710" y="299118"/>
                  </a:lnTo>
                  <a:lnTo>
                    <a:pt x="50267" y="249628"/>
                  </a:lnTo>
                  <a:lnTo>
                    <a:pt x="39764" y="199089"/>
                  </a:lnTo>
                  <a:lnTo>
                    <a:pt x="25734" y="142617"/>
                  </a:lnTo>
                  <a:lnTo>
                    <a:pt x="8189" y="86531"/>
                  </a:lnTo>
                  <a:lnTo>
                    <a:pt x="0" y="53408"/>
                  </a:lnTo>
                  <a:lnTo>
                    <a:pt x="1820" y="27846"/>
                  </a:lnTo>
                  <a:lnTo>
                    <a:pt x="6282" y="17988"/>
                  </a:lnTo>
                  <a:lnTo>
                    <a:pt x="20600" y="3915"/>
                  </a:lnTo>
                  <a:lnTo>
                    <a:pt x="41781" y="0"/>
                  </a:lnTo>
                  <a:lnTo>
                    <a:pt x="93506" y="1429"/>
                  </a:lnTo>
                  <a:lnTo>
                    <a:pt x="151297" y="21521"/>
                  </a:lnTo>
                  <a:lnTo>
                    <a:pt x="205788" y="41382"/>
                  </a:lnTo>
                  <a:lnTo>
                    <a:pt x="266415" y="72564"/>
                  </a:lnTo>
                  <a:lnTo>
                    <a:pt x="321868" y="119726"/>
                  </a:lnTo>
                  <a:lnTo>
                    <a:pt x="346926" y="155401"/>
                  </a:lnTo>
                  <a:lnTo>
                    <a:pt x="367948" y="209377"/>
                  </a:lnTo>
                  <a:lnTo>
                    <a:pt x="380246" y="268219"/>
                  </a:lnTo>
                  <a:lnTo>
                    <a:pt x="379828" y="299182"/>
                  </a:lnTo>
                  <a:lnTo>
                    <a:pt x="371843" y="324642"/>
                  </a:lnTo>
                  <a:lnTo>
                    <a:pt x="348605" y="358706"/>
                  </a:lnTo>
                  <a:lnTo>
                    <a:pt x="313904" y="385437"/>
                  </a:lnTo>
                  <a:lnTo>
                    <a:pt x="260256" y="407024"/>
                  </a:lnTo>
                  <a:lnTo>
                    <a:pt x="207719" y="422554"/>
                  </a:lnTo>
                  <a:lnTo>
                    <a:pt x="170904" y="430221"/>
                  </a:lnTo>
                  <a:lnTo>
                    <a:pt x="120493" y="433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31136" y="3295419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13098" y="152404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26673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67627" y="3116435"/>
              <a:ext cx="80146" cy="379027"/>
            </a:xfrm>
            <a:custGeom>
              <a:avLst/>
              <a:gdLst/>
              <a:ahLst/>
              <a:cxnLst/>
              <a:rect l="0" t="0" r="0" b="0"/>
              <a:pathLst>
                <a:path w="80146" h="379027">
                  <a:moveTo>
                    <a:pt x="69616" y="379026"/>
                  </a:moveTo>
                  <a:lnTo>
                    <a:pt x="54962" y="323885"/>
                  </a:lnTo>
                  <a:lnTo>
                    <a:pt x="42588" y="266922"/>
                  </a:lnTo>
                  <a:lnTo>
                    <a:pt x="32692" y="210609"/>
                  </a:lnTo>
                  <a:lnTo>
                    <a:pt x="14489" y="154426"/>
                  </a:lnTo>
                  <a:lnTo>
                    <a:pt x="799" y="104333"/>
                  </a:lnTo>
                  <a:lnTo>
                    <a:pt x="0" y="46778"/>
                  </a:lnTo>
                  <a:lnTo>
                    <a:pt x="2149" y="34695"/>
                  </a:lnTo>
                  <a:lnTo>
                    <a:pt x="7090" y="25470"/>
                  </a:lnTo>
                  <a:lnTo>
                    <a:pt x="21940" y="12100"/>
                  </a:lnTo>
                  <a:lnTo>
                    <a:pt x="43357" y="5377"/>
                  </a:lnTo>
                  <a:lnTo>
                    <a:pt x="801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95129" y="330594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08361" y="15641"/>
                  </a:lnTo>
                  <a:lnTo>
                    <a:pt x="6219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81603" y="3177439"/>
              <a:ext cx="87268" cy="349608"/>
            </a:xfrm>
            <a:custGeom>
              <a:avLst/>
              <a:gdLst/>
              <a:ahLst/>
              <a:cxnLst/>
              <a:rect l="0" t="0" r="0" b="0"/>
              <a:pathLst>
                <a:path w="87268" h="349608">
                  <a:moveTo>
                    <a:pt x="87267" y="349607"/>
                  </a:moveTo>
                  <a:lnTo>
                    <a:pt x="75814" y="292343"/>
                  </a:lnTo>
                  <a:lnTo>
                    <a:pt x="56929" y="231451"/>
                  </a:lnTo>
                  <a:lnTo>
                    <a:pt x="37904" y="174363"/>
                  </a:lnTo>
                  <a:lnTo>
                    <a:pt x="15948" y="118026"/>
                  </a:lnTo>
                  <a:lnTo>
                    <a:pt x="0" y="61837"/>
                  </a:lnTo>
                  <a:lnTo>
                    <a:pt x="319" y="25306"/>
                  </a:lnTo>
                  <a:lnTo>
                    <a:pt x="5905" y="16423"/>
                  </a:lnTo>
                  <a:lnTo>
                    <a:pt x="24590" y="3434"/>
                  </a:lnTo>
                  <a:lnTo>
                    <a:pt x="45373" y="0"/>
                  </a:lnTo>
                  <a:lnTo>
                    <a:pt x="76739" y="2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63585" y="337964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5" y="11453"/>
                  </a:lnTo>
                  <a:lnTo>
                    <a:pt x="32719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63626" y="3366118"/>
              <a:ext cx="136872" cy="129344"/>
            </a:xfrm>
            <a:custGeom>
              <a:avLst/>
              <a:gdLst/>
              <a:ahLst/>
              <a:cxnLst/>
              <a:rect l="0" t="0" r="0" b="0"/>
              <a:pathLst>
                <a:path w="136872" h="129344">
                  <a:moveTo>
                    <a:pt x="0" y="55643"/>
                  </a:moveTo>
                  <a:lnTo>
                    <a:pt x="16768" y="61232"/>
                  </a:lnTo>
                  <a:lnTo>
                    <a:pt x="34359" y="60857"/>
                  </a:lnTo>
                  <a:lnTo>
                    <a:pt x="95000" y="44649"/>
                  </a:lnTo>
                  <a:lnTo>
                    <a:pt x="105448" y="41294"/>
                  </a:lnTo>
                  <a:lnTo>
                    <a:pt x="111243" y="35549"/>
                  </a:lnTo>
                  <a:lnTo>
                    <a:pt x="113936" y="28209"/>
                  </a:lnTo>
                  <a:lnTo>
                    <a:pt x="114562" y="19806"/>
                  </a:lnTo>
                  <a:lnTo>
                    <a:pt x="111470" y="13035"/>
                  </a:lnTo>
                  <a:lnTo>
                    <a:pt x="98675" y="2391"/>
                  </a:lnTo>
                  <a:lnTo>
                    <a:pt x="78171" y="0"/>
                  </a:lnTo>
                  <a:lnTo>
                    <a:pt x="32469" y="7997"/>
                  </a:lnTo>
                  <a:lnTo>
                    <a:pt x="23986" y="13351"/>
                  </a:lnTo>
                  <a:lnTo>
                    <a:pt x="11441" y="28658"/>
                  </a:lnTo>
                  <a:lnTo>
                    <a:pt x="3390" y="62595"/>
                  </a:lnTo>
                  <a:lnTo>
                    <a:pt x="7746" y="82519"/>
                  </a:lnTo>
                  <a:lnTo>
                    <a:pt x="12183" y="91108"/>
                  </a:lnTo>
                  <a:lnTo>
                    <a:pt x="26472" y="103771"/>
                  </a:lnTo>
                  <a:lnTo>
                    <a:pt x="64241" y="121432"/>
                  </a:lnTo>
                  <a:lnTo>
                    <a:pt x="118049" y="128301"/>
                  </a:lnTo>
                  <a:lnTo>
                    <a:pt x="136871" y="129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49848" y="3369119"/>
              <a:ext cx="76992" cy="140457"/>
            </a:xfrm>
            <a:custGeom>
              <a:avLst/>
              <a:gdLst/>
              <a:ahLst/>
              <a:cxnLst/>
              <a:rect l="0" t="0" r="0" b="0"/>
              <a:pathLst>
                <a:path w="76992" h="140457">
                  <a:moveTo>
                    <a:pt x="13820" y="52642"/>
                  </a:moveTo>
                  <a:lnTo>
                    <a:pt x="31778" y="116070"/>
                  </a:lnTo>
                  <a:lnTo>
                    <a:pt x="39678" y="140456"/>
                  </a:lnTo>
                  <a:lnTo>
                    <a:pt x="11413" y="83135"/>
                  </a:lnTo>
                  <a:lnTo>
                    <a:pt x="109" y="52319"/>
                  </a:lnTo>
                  <a:lnTo>
                    <a:pt x="0" y="43068"/>
                  </a:lnTo>
                  <a:lnTo>
                    <a:pt x="6118" y="26550"/>
                  </a:lnTo>
                  <a:lnTo>
                    <a:pt x="19755" y="14530"/>
                  </a:lnTo>
                  <a:lnTo>
                    <a:pt x="37515" y="6457"/>
                  </a:lnTo>
                  <a:lnTo>
                    <a:pt x="769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91416" y="3344882"/>
              <a:ext cx="126970" cy="182165"/>
            </a:xfrm>
            <a:custGeom>
              <a:avLst/>
              <a:gdLst/>
              <a:ahLst/>
              <a:cxnLst/>
              <a:rect l="0" t="0" r="0" b="0"/>
              <a:pathLst>
                <a:path w="126970" h="182165">
                  <a:moveTo>
                    <a:pt x="19651" y="118993"/>
                  </a:moveTo>
                  <a:lnTo>
                    <a:pt x="72356" y="99865"/>
                  </a:lnTo>
                  <a:lnTo>
                    <a:pt x="110444" y="69190"/>
                  </a:lnTo>
                  <a:lnTo>
                    <a:pt x="126231" y="43015"/>
                  </a:lnTo>
                  <a:lnTo>
                    <a:pt x="126969" y="34416"/>
                  </a:lnTo>
                  <a:lnTo>
                    <a:pt x="121550" y="18622"/>
                  </a:lnTo>
                  <a:lnTo>
                    <a:pt x="108223" y="6924"/>
                  </a:lnTo>
                  <a:lnTo>
                    <a:pt x="99756" y="2166"/>
                  </a:lnTo>
                  <a:lnTo>
                    <a:pt x="80990" y="0"/>
                  </a:lnTo>
                  <a:lnTo>
                    <a:pt x="60951" y="4106"/>
                  </a:lnTo>
                  <a:lnTo>
                    <a:pt x="40346" y="13730"/>
                  </a:lnTo>
                  <a:lnTo>
                    <a:pt x="14604" y="37891"/>
                  </a:lnTo>
                  <a:lnTo>
                    <a:pt x="5710" y="60331"/>
                  </a:lnTo>
                  <a:lnTo>
                    <a:pt x="0" y="112865"/>
                  </a:lnTo>
                  <a:lnTo>
                    <a:pt x="5458" y="134207"/>
                  </a:lnTo>
                  <a:lnTo>
                    <a:pt x="28026" y="166972"/>
                  </a:lnTo>
                  <a:lnTo>
                    <a:pt x="47550" y="175412"/>
                  </a:lnTo>
                  <a:lnTo>
                    <a:pt x="93350" y="182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80986" y="3405499"/>
              <a:ext cx="124880" cy="142605"/>
            </a:xfrm>
            <a:custGeom>
              <a:avLst/>
              <a:gdLst/>
              <a:ahLst/>
              <a:cxnLst/>
              <a:rect l="0" t="0" r="0" b="0"/>
              <a:pathLst>
                <a:path w="124880" h="142605">
                  <a:moveTo>
                    <a:pt x="9065" y="26791"/>
                  </a:moveTo>
                  <a:lnTo>
                    <a:pt x="9065" y="80935"/>
                  </a:lnTo>
                  <a:lnTo>
                    <a:pt x="7896" y="99988"/>
                  </a:lnTo>
                  <a:lnTo>
                    <a:pt x="5946" y="100155"/>
                  </a:lnTo>
                  <a:lnTo>
                    <a:pt x="3476" y="96758"/>
                  </a:lnTo>
                  <a:lnTo>
                    <a:pt x="0" y="69618"/>
                  </a:lnTo>
                  <a:lnTo>
                    <a:pt x="4560" y="37531"/>
                  </a:lnTo>
                  <a:lnTo>
                    <a:pt x="18909" y="11386"/>
                  </a:lnTo>
                  <a:lnTo>
                    <a:pt x="27326" y="5992"/>
                  </a:lnTo>
                  <a:lnTo>
                    <a:pt x="49157" y="0"/>
                  </a:lnTo>
                  <a:lnTo>
                    <a:pt x="59190" y="1911"/>
                  </a:lnTo>
                  <a:lnTo>
                    <a:pt x="76576" y="13393"/>
                  </a:lnTo>
                  <a:lnTo>
                    <a:pt x="105632" y="49361"/>
                  </a:lnTo>
                  <a:lnTo>
                    <a:pt x="118656" y="81052"/>
                  </a:lnTo>
                  <a:lnTo>
                    <a:pt x="124879" y="14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71231" y="3242777"/>
              <a:ext cx="29392" cy="284270"/>
            </a:xfrm>
            <a:custGeom>
              <a:avLst/>
              <a:gdLst/>
              <a:ahLst/>
              <a:cxnLst/>
              <a:rect l="0" t="0" r="0" b="0"/>
              <a:pathLst>
                <a:path w="29392" h="284270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5785"/>
                  </a:lnTo>
                  <a:lnTo>
                    <a:pt x="15306" y="195624"/>
                  </a:lnTo>
                  <a:lnTo>
                    <a:pt x="21279" y="249385"/>
                  </a:lnTo>
                  <a:lnTo>
                    <a:pt x="2939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05865" y="3381111"/>
              <a:ext cx="221099" cy="9066"/>
            </a:xfrm>
            <a:custGeom>
              <a:avLst/>
              <a:gdLst/>
              <a:ahLst/>
              <a:cxnLst/>
              <a:rect l="0" t="0" r="0" b="0"/>
              <a:pathLst>
                <a:path w="221099" h="9066">
                  <a:moveTo>
                    <a:pt x="221098" y="9065"/>
                  </a:moveTo>
                  <a:lnTo>
                    <a:pt x="178407" y="5945"/>
                  </a:lnTo>
                  <a:lnTo>
                    <a:pt x="131167" y="0"/>
                  </a:lnTo>
                  <a:lnTo>
                    <a:pt x="76776" y="6061"/>
                  </a:lnTo>
                  <a:lnTo>
                    <a:pt x="27211" y="847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91461" y="3327005"/>
              <a:ext cx="166642" cy="186523"/>
            </a:xfrm>
            <a:custGeom>
              <a:avLst/>
              <a:gdLst/>
              <a:ahLst/>
              <a:cxnLst/>
              <a:rect l="0" t="0" r="0" b="0"/>
              <a:pathLst>
                <a:path w="166642" h="186523">
                  <a:moveTo>
                    <a:pt x="125057" y="0"/>
                  </a:moveTo>
                  <a:lnTo>
                    <a:pt x="102700" y="0"/>
                  </a:lnTo>
                  <a:lnTo>
                    <a:pt x="72029" y="11178"/>
                  </a:lnTo>
                  <a:lnTo>
                    <a:pt x="9502" y="63333"/>
                  </a:lnTo>
                  <a:lnTo>
                    <a:pt x="2397" y="70298"/>
                  </a:lnTo>
                  <a:lnTo>
                    <a:pt x="0" y="77281"/>
                  </a:lnTo>
                  <a:lnTo>
                    <a:pt x="742" y="84276"/>
                  </a:lnTo>
                  <a:lnTo>
                    <a:pt x="3575" y="91279"/>
                  </a:lnTo>
                  <a:lnTo>
                    <a:pt x="10144" y="95948"/>
                  </a:lnTo>
                  <a:lnTo>
                    <a:pt x="73509" y="112871"/>
                  </a:lnTo>
                  <a:lnTo>
                    <a:pt x="125966" y="123334"/>
                  </a:lnTo>
                  <a:lnTo>
                    <a:pt x="139701" y="124337"/>
                  </a:lnTo>
                  <a:lnTo>
                    <a:pt x="150027" y="128515"/>
                  </a:lnTo>
                  <a:lnTo>
                    <a:pt x="164621" y="142515"/>
                  </a:lnTo>
                  <a:lnTo>
                    <a:pt x="166641" y="149992"/>
                  </a:lnTo>
                  <a:lnTo>
                    <a:pt x="165647" y="157317"/>
                  </a:lnTo>
                  <a:lnTo>
                    <a:pt x="162646" y="164539"/>
                  </a:lnTo>
                  <a:lnTo>
                    <a:pt x="149952" y="175684"/>
                  </a:lnTo>
                  <a:lnTo>
                    <a:pt x="131442" y="183366"/>
                  </a:lnTo>
                  <a:lnTo>
                    <a:pt x="95883" y="186522"/>
                  </a:lnTo>
                  <a:lnTo>
                    <a:pt x="513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00746" y="340070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11453" y="54145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00746" y="3274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90259" y="34954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53388" y="3396792"/>
              <a:ext cx="188090" cy="319768"/>
            </a:xfrm>
            <a:custGeom>
              <a:avLst/>
              <a:gdLst/>
              <a:ahLst/>
              <a:cxnLst/>
              <a:rect l="0" t="0" r="0" b="0"/>
              <a:pathLst>
                <a:path w="188090" h="319768">
                  <a:moveTo>
                    <a:pt x="168456" y="24969"/>
                  </a:moveTo>
                  <a:lnTo>
                    <a:pt x="124494" y="1250"/>
                  </a:lnTo>
                  <a:lnTo>
                    <a:pt x="104464" y="0"/>
                  </a:lnTo>
                  <a:lnTo>
                    <a:pt x="94209" y="1304"/>
                  </a:lnTo>
                  <a:lnTo>
                    <a:pt x="86203" y="6853"/>
                  </a:lnTo>
                  <a:lnTo>
                    <a:pt x="74187" y="25496"/>
                  </a:lnTo>
                  <a:lnTo>
                    <a:pt x="66435" y="62300"/>
                  </a:lnTo>
                  <a:lnTo>
                    <a:pt x="70861" y="86014"/>
                  </a:lnTo>
                  <a:lnTo>
                    <a:pt x="75317" y="97252"/>
                  </a:lnTo>
                  <a:lnTo>
                    <a:pt x="89626" y="112857"/>
                  </a:lnTo>
                  <a:lnTo>
                    <a:pt x="98355" y="118656"/>
                  </a:lnTo>
                  <a:lnTo>
                    <a:pt x="106515" y="120182"/>
                  </a:lnTo>
                  <a:lnTo>
                    <a:pt x="114294" y="118860"/>
                  </a:lnTo>
                  <a:lnTo>
                    <a:pt x="129176" y="111152"/>
                  </a:lnTo>
                  <a:lnTo>
                    <a:pt x="143589" y="99927"/>
                  </a:lnTo>
                  <a:lnTo>
                    <a:pt x="149539" y="99508"/>
                  </a:lnTo>
                  <a:lnTo>
                    <a:pt x="154675" y="102738"/>
                  </a:lnTo>
                  <a:lnTo>
                    <a:pt x="163501" y="116855"/>
                  </a:lnTo>
                  <a:lnTo>
                    <a:pt x="182304" y="171759"/>
                  </a:lnTo>
                  <a:lnTo>
                    <a:pt x="188089" y="222767"/>
                  </a:lnTo>
                  <a:lnTo>
                    <a:pt x="186752" y="261651"/>
                  </a:lnTo>
                  <a:lnTo>
                    <a:pt x="178147" y="280680"/>
                  </a:lnTo>
                  <a:lnTo>
                    <a:pt x="148971" y="304546"/>
                  </a:lnTo>
                  <a:lnTo>
                    <a:pt x="123921" y="313002"/>
                  </a:lnTo>
                  <a:lnTo>
                    <a:pt x="69712" y="318431"/>
                  </a:lnTo>
                  <a:lnTo>
                    <a:pt x="12415" y="319591"/>
                  </a:lnTo>
                  <a:lnTo>
                    <a:pt x="0" y="319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16601" y="3419416"/>
              <a:ext cx="126343" cy="97382"/>
            </a:xfrm>
            <a:custGeom>
              <a:avLst/>
              <a:gdLst/>
              <a:ahLst/>
              <a:cxnLst/>
              <a:rect l="0" t="0" r="0" b="0"/>
              <a:pathLst>
                <a:path w="126343" h="97382">
                  <a:moveTo>
                    <a:pt x="0" y="44459"/>
                  </a:moveTo>
                  <a:lnTo>
                    <a:pt x="8333" y="81937"/>
                  </a:lnTo>
                  <a:lnTo>
                    <a:pt x="9065" y="94011"/>
                  </a:lnTo>
                  <a:lnTo>
                    <a:pt x="8383" y="97381"/>
                  </a:lnTo>
                  <a:lnTo>
                    <a:pt x="6758" y="94948"/>
                  </a:lnTo>
                  <a:lnTo>
                    <a:pt x="4505" y="88647"/>
                  </a:lnTo>
                  <a:lnTo>
                    <a:pt x="6924" y="57422"/>
                  </a:lnTo>
                  <a:lnTo>
                    <a:pt x="15050" y="24124"/>
                  </a:lnTo>
                  <a:lnTo>
                    <a:pt x="20561" y="15694"/>
                  </a:lnTo>
                  <a:lnTo>
                    <a:pt x="36044" y="3209"/>
                  </a:lnTo>
                  <a:lnTo>
                    <a:pt x="54624" y="0"/>
                  </a:lnTo>
                  <a:lnTo>
                    <a:pt x="64492" y="781"/>
                  </a:lnTo>
                  <a:lnTo>
                    <a:pt x="81696" y="7889"/>
                  </a:lnTo>
                  <a:lnTo>
                    <a:pt x="97140" y="20017"/>
                  </a:lnTo>
                  <a:lnTo>
                    <a:pt x="111804" y="37106"/>
                  </a:lnTo>
                  <a:lnTo>
                    <a:pt x="119880" y="59518"/>
                  </a:lnTo>
                  <a:lnTo>
                    <a:pt x="126342" y="97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36925" y="3358590"/>
              <a:ext cx="135830" cy="200043"/>
            </a:xfrm>
            <a:custGeom>
              <a:avLst/>
              <a:gdLst/>
              <a:ahLst/>
              <a:cxnLst/>
              <a:rect l="0" t="0" r="0" b="0"/>
              <a:pathLst>
                <a:path w="135830" h="200043">
                  <a:moveTo>
                    <a:pt x="85002" y="0"/>
                  </a:moveTo>
                  <a:lnTo>
                    <a:pt x="60955" y="9576"/>
                  </a:lnTo>
                  <a:lnTo>
                    <a:pt x="4304" y="59899"/>
                  </a:lnTo>
                  <a:lnTo>
                    <a:pt x="788" y="68008"/>
                  </a:lnTo>
                  <a:lnTo>
                    <a:pt x="0" y="86378"/>
                  </a:lnTo>
                  <a:lnTo>
                    <a:pt x="3768" y="93850"/>
                  </a:lnTo>
                  <a:lnTo>
                    <a:pt x="17312" y="105272"/>
                  </a:lnTo>
                  <a:lnTo>
                    <a:pt x="76189" y="125878"/>
                  </a:lnTo>
                  <a:lnTo>
                    <a:pt x="125375" y="145878"/>
                  </a:lnTo>
                  <a:lnTo>
                    <a:pt x="131805" y="153404"/>
                  </a:lnTo>
                  <a:lnTo>
                    <a:pt x="134921" y="161931"/>
                  </a:lnTo>
                  <a:lnTo>
                    <a:pt x="135829" y="171125"/>
                  </a:lnTo>
                  <a:lnTo>
                    <a:pt x="131755" y="178424"/>
                  </a:lnTo>
                  <a:lnTo>
                    <a:pt x="114749" y="189654"/>
                  </a:lnTo>
                  <a:lnTo>
                    <a:pt x="6394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43026" y="3335426"/>
              <a:ext cx="418511" cy="202150"/>
            </a:xfrm>
            <a:custGeom>
              <a:avLst/>
              <a:gdLst/>
              <a:ahLst/>
              <a:cxnLst/>
              <a:rect l="0" t="0" r="0" b="0"/>
              <a:pathLst>
                <a:path w="418511" h="202150">
                  <a:moveTo>
                    <a:pt x="0" y="86335"/>
                  </a:moveTo>
                  <a:lnTo>
                    <a:pt x="48931" y="86335"/>
                  </a:lnTo>
                  <a:lnTo>
                    <a:pt x="108061" y="86335"/>
                  </a:lnTo>
                  <a:lnTo>
                    <a:pt x="165971" y="86335"/>
                  </a:lnTo>
                  <a:lnTo>
                    <a:pt x="229403" y="83216"/>
                  </a:lnTo>
                  <a:lnTo>
                    <a:pt x="287339" y="77270"/>
                  </a:lnTo>
                  <a:lnTo>
                    <a:pt x="329762" y="76240"/>
                  </a:lnTo>
                  <a:lnTo>
                    <a:pt x="336825" y="72586"/>
                  </a:lnTo>
                  <a:lnTo>
                    <a:pt x="339194" y="66641"/>
                  </a:lnTo>
                  <a:lnTo>
                    <a:pt x="338433" y="59168"/>
                  </a:lnTo>
                  <a:lnTo>
                    <a:pt x="328229" y="44625"/>
                  </a:lnTo>
                  <a:lnTo>
                    <a:pt x="299634" y="23284"/>
                  </a:lnTo>
                  <a:lnTo>
                    <a:pt x="253640" y="701"/>
                  </a:lnTo>
                  <a:lnTo>
                    <a:pt x="250981" y="0"/>
                  </a:lnTo>
                  <a:lnTo>
                    <a:pt x="309476" y="34596"/>
                  </a:lnTo>
                  <a:lnTo>
                    <a:pt x="367657" y="68907"/>
                  </a:lnTo>
                  <a:lnTo>
                    <a:pt x="415440" y="103898"/>
                  </a:lnTo>
                  <a:lnTo>
                    <a:pt x="418510" y="112082"/>
                  </a:lnTo>
                  <a:lnTo>
                    <a:pt x="418217" y="121047"/>
                  </a:lnTo>
                  <a:lnTo>
                    <a:pt x="415682" y="130533"/>
                  </a:lnTo>
                  <a:lnTo>
                    <a:pt x="410482" y="138027"/>
                  </a:lnTo>
                  <a:lnTo>
                    <a:pt x="367094" y="168084"/>
                  </a:lnTo>
                  <a:lnTo>
                    <a:pt x="310456" y="190832"/>
                  </a:lnTo>
                  <a:lnTo>
                    <a:pt x="284269" y="202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65937" y="3253305"/>
              <a:ext cx="234195" cy="305328"/>
            </a:xfrm>
            <a:custGeom>
              <a:avLst/>
              <a:gdLst/>
              <a:ahLst/>
              <a:cxnLst/>
              <a:rect l="0" t="0" r="0" b="0"/>
              <a:pathLst>
                <a:path w="234195" h="305328">
                  <a:moveTo>
                    <a:pt x="56156" y="305327"/>
                  </a:moveTo>
                  <a:lnTo>
                    <a:pt x="44704" y="251183"/>
                  </a:lnTo>
                  <a:lnTo>
                    <a:pt x="27958" y="190702"/>
                  </a:lnTo>
                  <a:lnTo>
                    <a:pt x="14018" y="141395"/>
                  </a:lnTo>
                  <a:lnTo>
                    <a:pt x="0" y="87201"/>
                  </a:lnTo>
                  <a:lnTo>
                    <a:pt x="1171" y="80361"/>
                  </a:lnTo>
                  <a:lnTo>
                    <a:pt x="5461" y="76971"/>
                  </a:lnTo>
                  <a:lnTo>
                    <a:pt x="11831" y="75881"/>
                  </a:lnTo>
                  <a:lnTo>
                    <a:pt x="18417" y="79833"/>
                  </a:lnTo>
                  <a:lnTo>
                    <a:pt x="60911" y="139595"/>
                  </a:lnTo>
                  <a:lnTo>
                    <a:pt x="103836" y="202105"/>
                  </a:lnTo>
                  <a:lnTo>
                    <a:pt x="138099" y="252956"/>
                  </a:lnTo>
                  <a:lnTo>
                    <a:pt x="176458" y="289263"/>
                  </a:lnTo>
                  <a:lnTo>
                    <a:pt x="185490" y="292278"/>
                  </a:lnTo>
                  <a:lnTo>
                    <a:pt x="204885" y="289389"/>
                  </a:lnTo>
                  <a:lnTo>
                    <a:pt x="212631" y="283003"/>
                  </a:lnTo>
                  <a:lnTo>
                    <a:pt x="224356" y="263430"/>
                  </a:lnTo>
                  <a:lnTo>
                    <a:pt x="231945" y="226102"/>
                  </a:lnTo>
                  <a:lnTo>
                    <a:pt x="234194" y="174228"/>
                  </a:lnTo>
                  <a:lnTo>
                    <a:pt x="229271" y="119994"/>
                  </a:lnTo>
                  <a:lnTo>
                    <a:pt x="217127" y="66076"/>
                  </a:lnTo>
                  <a:lnTo>
                    <a:pt x="203463" y="24751"/>
                  </a:lnTo>
                  <a:lnTo>
                    <a:pt x="1930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54983" y="3377214"/>
              <a:ext cx="114551" cy="202476"/>
            </a:xfrm>
            <a:custGeom>
              <a:avLst/>
              <a:gdLst/>
              <a:ahLst/>
              <a:cxnLst/>
              <a:rect l="0" t="0" r="0" b="0"/>
              <a:pathLst>
                <a:path w="114551" h="202476">
                  <a:moveTo>
                    <a:pt x="40851" y="128775"/>
                  </a:moveTo>
                  <a:lnTo>
                    <a:pt x="84813" y="114121"/>
                  </a:lnTo>
                  <a:lnTo>
                    <a:pt x="92386" y="107307"/>
                  </a:lnTo>
                  <a:lnTo>
                    <a:pt x="103920" y="87259"/>
                  </a:lnTo>
                  <a:lnTo>
                    <a:pt x="106706" y="65870"/>
                  </a:lnTo>
                  <a:lnTo>
                    <a:pt x="98963" y="23543"/>
                  </a:lnTo>
                  <a:lnTo>
                    <a:pt x="93630" y="15337"/>
                  </a:lnTo>
                  <a:lnTo>
                    <a:pt x="78346" y="3099"/>
                  </a:lnTo>
                  <a:lnTo>
                    <a:pt x="59855" y="0"/>
                  </a:lnTo>
                  <a:lnTo>
                    <a:pt x="50011" y="811"/>
                  </a:lnTo>
                  <a:lnTo>
                    <a:pt x="32834" y="7951"/>
                  </a:lnTo>
                  <a:lnTo>
                    <a:pt x="24978" y="13131"/>
                  </a:lnTo>
                  <a:lnTo>
                    <a:pt x="13129" y="28245"/>
                  </a:lnTo>
                  <a:lnTo>
                    <a:pt x="5133" y="47830"/>
                  </a:lnTo>
                  <a:lnTo>
                    <a:pt x="0" y="98531"/>
                  </a:lnTo>
                  <a:lnTo>
                    <a:pt x="2231" y="136582"/>
                  </a:lnTo>
                  <a:lnTo>
                    <a:pt x="8479" y="157981"/>
                  </a:lnTo>
                  <a:lnTo>
                    <a:pt x="19054" y="175291"/>
                  </a:lnTo>
                  <a:lnTo>
                    <a:pt x="34673" y="187664"/>
                  </a:lnTo>
                  <a:lnTo>
                    <a:pt x="54483" y="195892"/>
                  </a:lnTo>
                  <a:lnTo>
                    <a:pt x="114550" y="202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53761" y="3484172"/>
              <a:ext cx="146783" cy="369672"/>
            </a:xfrm>
            <a:custGeom>
              <a:avLst/>
              <a:gdLst/>
              <a:ahLst/>
              <a:cxnLst/>
              <a:rect l="0" t="0" r="0" b="0"/>
              <a:pathLst>
                <a:path w="146783" h="369672">
                  <a:moveTo>
                    <a:pt x="115814" y="63931"/>
                  </a:moveTo>
                  <a:lnTo>
                    <a:pt x="106239" y="39884"/>
                  </a:lnTo>
                  <a:lnTo>
                    <a:pt x="76411" y="4338"/>
                  </a:lnTo>
                  <a:lnTo>
                    <a:pt x="67319" y="806"/>
                  </a:lnTo>
                  <a:lnTo>
                    <a:pt x="44737" y="0"/>
                  </a:lnTo>
                  <a:lnTo>
                    <a:pt x="34504" y="3763"/>
                  </a:lnTo>
                  <a:lnTo>
                    <a:pt x="16895" y="17303"/>
                  </a:lnTo>
                  <a:lnTo>
                    <a:pt x="7509" y="38138"/>
                  </a:lnTo>
                  <a:lnTo>
                    <a:pt x="5006" y="50245"/>
                  </a:lnTo>
                  <a:lnTo>
                    <a:pt x="8464" y="73057"/>
                  </a:lnTo>
                  <a:lnTo>
                    <a:pt x="12662" y="84053"/>
                  </a:lnTo>
                  <a:lnTo>
                    <a:pt x="26685" y="99390"/>
                  </a:lnTo>
                  <a:lnTo>
                    <a:pt x="35338" y="105118"/>
                  </a:lnTo>
                  <a:lnTo>
                    <a:pt x="43446" y="106597"/>
                  </a:lnTo>
                  <a:lnTo>
                    <a:pt x="51191" y="105243"/>
                  </a:lnTo>
                  <a:lnTo>
                    <a:pt x="66035" y="97500"/>
                  </a:lnTo>
                  <a:lnTo>
                    <a:pt x="80432" y="86260"/>
                  </a:lnTo>
                  <a:lnTo>
                    <a:pt x="86377" y="85836"/>
                  </a:lnTo>
                  <a:lnTo>
                    <a:pt x="91510" y="89063"/>
                  </a:lnTo>
                  <a:lnTo>
                    <a:pt x="100333" y="102007"/>
                  </a:lnTo>
                  <a:lnTo>
                    <a:pt x="119133" y="154603"/>
                  </a:lnTo>
                  <a:lnTo>
                    <a:pt x="133324" y="216806"/>
                  </a:lnTo>
                  <a:lnTo>
                    <a:pt x="142709" y="266895"/>
                  </a:lnTo>
                  <a:lnTo>
                    <a:pt x="146473" y="326334"/>
                  </a:lnTo>
                  <a:lnTo>
                    <a:pt x="146782" y="340642"/>
                  </a:lnTo>
                  <a:lnTo>
                    <a:pt x="143478" y="351350"/>
                  </a:lnTo>
                  <a:lnTo>
                    <a:pt x="137766" y="359660"/>
                  </a:lnTo>
                  <a:lnTo>
                    <a:pt x="130449" y="366368"/>
                  </a:lnTo>
                  <a:lnTo>
                    <a:pt x="120891" y="369671"/>
                  </a:lnTo>
                  <a:lnTo>
                    <a:pt x="86253" y="368730"/>
                  </a:lnTo>
                  <a:lnTo>
                    <a:pt x="23575" y="351356"/>
                  </a:lnTo>
                  <a:lnTo>
                    <a:pt x="0" y="337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40151" y="3439712"/>
              <a:ext cx="213694" cy="184684"/>
            </a:xfrm>
            <a:custGeom>
              <a:avLst/>
              <a:gdLst/>
              <a:ahLst/>
              <a:cxnLst/>
              <a:rect l="0" t="0" r="0" b="0"/>
              <a:pathLst>
                <a:path w="213694" h="184684">
                  <a:moveTo>
                    <a:pt x="129465" y="97863"/>
                  </a:moveTo>
                  <a:lnTo>
                    <a:pt x="110337" y="35605"/>
                  </a:lnTo>
                  <a:lnTo>
                    <a:pt x="99127" y="19110"/>
                  </a:lnTo>
                  <a:lnTo>
                    <a:pt x="83226" y="7100"/>
                  </a:lnTo>
                  <a:lnTo>
                    <a:pt x="74073" y="2259"/>
                  </a:lnTo>
                  <a:lnTo>
                    <a:pt x="54544" y="0"/>
                  </a:lnTo>
                  <a:lnTo>
                    <a:pt x="35335" y="4065"/>
                  </a:lnTo>
                  <a:lnTo>
                    <a:pt x="19000" y="13671"/>
                  </a:lnTo>
                  <a:lnTo>
                    <a:pt x="7060" y="31978"/>
                  </a:lnTo>
                  <a:lnTo>
                    <a:pt x="2239" y="43411"/>
                  </a:lnTo>
                  <a:lnTo>
                    <a:pt x="0" y="68593"/>
                  </a:lnTo>
                  <a:lnTo>
                    <a:pt x="8096" y="117298"/>
                  </a:lnTo>
                  <a:lnTo>
                    <a:pt x="23184" y="144435"/>
                  </a:lnTo>
                  <a:lnTo>
                    <a:pt x="38945" y="156777"/>
                  </a:lnTo>
                  <a:lnTo>
                    <a:pt x="48061" y="161705"/>
                  </a:lnTo>
                  <a:lnTo>
                    <a:pt x="57649" y="162651"/>
                  </a:lnTo>
                  <a:lnTo>
                    <a:pt x="77660" y="157463"/>
                  </a:lnTo>
                  <a:lnTo>
                    <a:pt x="103067" y="141388"/>
                  </a:lnTo>
                  <a:lnTo>
                    <a:pt x="111883" y="122277"/>
                  </a:lnTo>
                  <a:lnTo>
                    <a:pt x="114235" y="110629"/>
                  </a:lnTo>
                  <a:lnTo>
                    <a:pt x="116972" y="106374"/>
                  </a:lnTo>
                  <a:lnTo>
                    <a:pt x="119967" y="107046"/>
                  </a:lnTo>
                  <a:lnTo>
                    <a:pt x="126414" y="117152"/>
                  </a:lnTo>
                  <a:lnTo>
                    <a:pt x="149153" y="162187"/>
                  </a:lnTo>
                  <a:lnTo>
                    <a:pt x="165122" y="176364"/>
                  </a:lnTo>
                  <a:lnTo>
                    <a:pt x="174293" y="181783"/>
                  </a:lnTo>
                  <a:lnTo>
                    <a:pt x="190723" y="184683"/>
                  </a:lnTo>
                  <a:lnTo>
                    <a:pt x="213693" y="182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07946" y="3295419"/>
              <a:ext cx="30127" cy="336913"/>
            </a:xfrm>
            <a:custGeom>
              <a:avLst/>
              <a:gdLst/>
              <a:ahLst/>
              <a:cxnLst/>
              <a:rect l="0" t="0" r="0" b="0"/>
              <a:pathLst>
                <a:path w="30127" h="336913">
                  <a:moveTo>
                    <a:pt x="9069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6336"/>
                  </a:lnTo>
                  <a:lnTo>
                    <a:pt x="14237" y="237473"/>
                  </a:lnTo>
                  <a:lnTo>
                    <a:pt x="27225" y="297301"/>
                  </a:lnTo>
                  <a:lnTo>
                    <a:pt x="3012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11731" y="343229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3225" y="0"/>
                  </a:lnTo>
                  <a:lnTo>
                    <a:pt x="134094" y="0"/>
                  </a:lnTo>
                  <a:lnTo>
                    <a:pt x="77354" y="1169"/>
                  </a:lnTo>
                  <a:lnTo>
                    <a:pt x="27325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06528" y="351651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7"/>
                  </a:lnTo>
                  <a:lnTo>
                    <a:pt x="434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01285" y="3484932"/>
              <a:ext cx="147400" cy="195926"/>
            </a:xfrm>
            <a:custGeom>
              <a:avLst/>
              <a:gdLst/>
              <a:ahLst/>
              <a:cxnLst/>
              <a:rect l="0" t="0" r="0" b="0"/>
              <a:pathLst>
                <a:path w="147400" h="195926">
                  <a:moveTo>
                    <a:pt x="0" y="0"/>
                  </a:moveTo>
                  <a:lnTo>
                    <a:pt x="19127" y="62281"/>
                  </a:lnTo>
                  <a:lnTo>
                    <a:pt x="43119" y="116331"/>
                  </a:lnTo>
                  <a:lnTo>
                    <a:pt x="77341" y="176497"/>
                  </a:lnTo>
                  <a:lnTo>
                    <a:pt x="91306" y="193867"/>
                  </a:lnTo>
                  <a:lnTo>
                    <a:pt x="98305" y="195925"/>
                  </a:lnTo>
                  <a:lnTo>
                    <a:pt x="105311" y="193788"/>
                  </a:lnTo>
                  <a:lnTo>
                    <a:pt x="112321" y="188853"/>
                  </a:lnTo>
                  <a:lnTo>
                    <a:pt x="120110" y="167773"/>
                  </a:lnTo>
                  <a:lnTo>
                    <a:pt x="130700" y="112169"/>
                  </a:lnTo>
                  <a:lnTo>
                    <a:pt x="144391" y="53550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19548" y="3463776"/>
              <a:ext cx="244991" cy="244434"/>
            </a:xfrm>
            <a:custGeom>
              <a:avLst/>
              <a:gdLst/>
              <a:ahLst/>
              <a:cxnLst/>
              <a:rect l="0" t="0" r="0" b="0"/>
              <a:pathLst>
                <a:path w="244991" h="244434">
                  <a:moveTo>
                    <a:pt x="2835" y="126441"/>
                  </a:moveTo>
                  <a:lnTo>
                    <a:pt x="61452" y="126441"/>
                  </a:lnTo>
                  <a:lnTo>
                    <a:pt x="96242" y="115263"/>
                  </a:lnTo>
                  <a:lnTo>
                    <a:pt x="128777" y="97133"/>
                  </a:lnTo>
                  <a:lnTo>
                    <a:pt x="143818" y="77540"/>
                  </a:lnTo>
                  <a:lnTo>
                    <a:pt x="152062" y="54405"/>
                  </a:lnTo>
                  <a:lnTo>
                    <a:pt x="151826" y="32424"/>
                  </a:lnTo>
                  <a:lnTo>
                    <a:pt x="144703" y="14076"/>
                  </a:lnTo>
                  <a:lnTo>
                    <a:pt x="139527" y="5907"/>
                  </a:lnTo>
                  <a:lnTo>
                    <a:pt x="131398" y="1632"/>
                  </a:lnTo>
                  <a:lnTo>
                    <a:pt x="109887" y="0"/>
                  </a:lnTo>
                  <a:lnTo>
                    <a:pt x="77058" y="5659"/>
                  </a:lnTo>
                  <a:lnTo>
                    <a:pt x="50693" y="20334"/>
                  </a:lnTo>
                  <a:lnTo>
                    <a:pt x="28064" y="45089"/>
                  </a:lnTo>
                  <a:lnTo>
                    <a:pt x="0" y="105637"/>
                  </a:lnTo>
                  <a:lnTo>
                    <a:pt x="176" y="142634"/>
                  </a:lnTo>
                  <a:lnTo>
                    <a:pt x="7636" y="177642"/>
                  </a:lnTo>
                  <a:lnTo>
                    <a:pt x="22845" y="204653"/>
                  </a:lnTo>
                  <a:lnTo>
                    <a:pt x="53348" y="227474"/>
                  </a:lnTo>
                  <a:lnTo>
                    <a:pt x="92021" y="243464"/>
                  </a:lnTo>
                  <a:lnTo>
                    <a:pt x="133117" y="244433"/>
                  </a:lnTo>
                  <a:lnTo>
                    <a:pt x="191481" y="231089"/>
                  </a:lnTo>
                  <a:lnTo>
                    <a:pt x="211850" y="223254"/>
                  </a:lnTo>
                  <a:lnTo>
                    <a:pt x="244990" y="200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80228" y="3432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637851" y="221998"/>
            <a:ext cx="3742420" cy="932656"/>
            <a:chOff x="2637851" y="221998"/>
            <a:chExt cx="3742420" cy="932656"/>
          </a:xfrm>
        </p:grpSpPr>
        <p:sp>
          <p:nvSpPr>
            <p:cNvPr id="2" name="Freeform 1"/>
            <p:cNvSpPr/>
            <p:nvPr/>
          </p:nvSpPr>
          <p:spPr>
            <a:xfrm>
              <a:off x="2637851" y="221998"/>
              <a:ext cx="602889" cy="770136"/>
            </a:xfrm>
            <a:custGeom>
              <a:avLst/>
              <a:gdLst/>
              <a:ahLst/>
              <a:cxnLst/>
              <a:rect l="0" t="0" r="0" b="0"/>
              <a:pathLst>
                <a:path w="602889" h="770136">
                  <a:moveTo>
                    <a:pt x="425941" y="30685"/>
                  </a:moveTo>
                  <a:lnTo>
                    <a:pt x="363661" y="12727"/>
                  </a:lnTo>
                  <a:lnTo>
                    <a:pt x="306491" y="2138"/>
                  </a:lnTo>
                  <a:lnTo>
                    <a:pt x="253288" y="0"/>
                  </a:lnTo>
                  <a:lnTo>
                    <a:pt x="196190" y="2486"/>
                  </a:lnTo>
                  <a:lnTo>
                    <a:pt x="135673" y="13807"/>
                  </a:lnTo>
                  <a:lnTo>
                    <a:pt x="81519" y="44119"/>
                  </a:lnTo>
                  <a:lnTo>
                    <a:pt x="28881" y="83902"/>
                  </a:lnTo>
                  <a:lnTo>
                    <a:pt x="17345" y="94239"/>
                  </a:lnTo>
                  <a:lnTo>
                    <a:pt x="4527" y="118203"/>
                  </a:lnTo>
                  <a:lnTo>
                    <a:pt x="0" y="143282"/>
                  </a:lnTo>
                  <a:lnTo>
                    <a:pt x="6626" y="187977"/>
                  </a:lnTo>
                  <a:lnTo>
                    <a:pt x="13801" y="208218"/>
                  </a:lnTo>
                  <a:lnTo>
                    <a:pt x="44129" y="247621"/>
                  </a:lnTo>
                  <a:lnTo>
                    <a:pt x="70266" y="269138"/>
                  </a:lnTo>
                  <a:lnTo>
                    <a:pt x="105827" y="284742"/>
                  </a:lnTo>
                  <a:lnTo>
                    <a:pt x="167000" y="292089"/>
                  </a:lnTo>
                  <a:lnTo>
                    <a:pt x="228477" y="293541"/>
                  </a:lnTo>
                  <a:lnTo>
                    <a:pt x="291010" y="293827"/>
                  </a:lnTo>
                  <a:lnTo>
                    <a:pt x="348422" y="295054"/>
                  </a:lnTo>
                  <a:lnTo>
                    <a:pt x="404823" y="308468"/>
                  </a:lnTo>
                  <a:lnTo>
                    <a:pt x="461024" y="338890"/>
                  </a:lnTo>
                  <a:lnTo>
                    <a:pt x="516016" y="379864"/>
                  </a:lnTo>
                  <a:lnTo>
                    <a:pt x="558768" y="431805"/>
                  </a:lnTo>
                  <a:lnTo>
                    <a:pt x="590089" y="492714"/>
                  </a:lnTo>
                  <a:lnTo>
                    <a:pt x="600530" y="543749"/>
                  </a:lnTo>
                  <a:lnTo>
                    <a:pt x="602888" y="603821"/>
                  </a:lnTo>
                  <a:lnTo>
                    <a:pt x="590157" y="661614"/>
                  </a:lnTo>
                  <a:lnTo>
                    <a:pt x="559895" y="711591"/>
                  </a:lnTo>
                  <a:lnTo>
                    <a:pt x="540458" y="734563"/>
                  </a:lnTo>
                  <a:lnTo>
                    <a:pt x="517002" y="750232"/>
                  </a:lnTo>
                  <a:lnTo>
                    <a:pt x="458227" y="769823"/>
                  </a:lnTo>
                  <a:lnTo>
                    <a:pt x="401972" y="770135"/>
                  </a:lnTo>
                  <a:lnTo>
                    <a:pt x="345298" y="759760"/>
                  </a:lnTo>
                  <a:lnTo>
                    <a:pt x="289543" y="742995"/>
                  </a:lnTo>
                  <a:lnTo>
                    <a:pt x="230252" y="710978"/>
                  </a:lnTo>
                  <a:lnTo>
                    <a:pt x="170608" y="672122"/>
                  </a:lnTo>
                  <a:lnTo>
                    <a:pt x="120615" y="6308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19166" y="651912"/>
              <a:ext cx="397394" cy="318230"/>
            </a:xfrm>
            <a:custGeom>
              <a:avLst/>
              <a:gdLst/>
              <a:ahLst/>
              <a:cxnLst/>
              <a:rect l="0" t="0" r="0" b="0"/>
              <a:pathLst>
                <a:path w="397394" h="318230">
                  <a:moveTo>
                    <a:pt x="260523" y="116668"/>
                  </a:moveTo>
                  <a:lnTo>
                    <a:pt x="258183" y="76980"/>
                  </a:lnTo>
                  <a:lnTo>
                    <a:pt x="249344" y="54575"/>
                  </a:lnTo>
                  <a:lnTo>
                    <a:pt x="225625" y="27820"/>
                  </a:lnTo>
                  <a:lnTo>
                    <a:pt x="190781" y="5075"/>
                  </a:lnTo>
                  <a:lnTo>
                    <a:pt x="164406" y="0"/>
                  </a:lnTo>
                  <a:lnTo>
                    <a:pt x="138255" y="2814"/>
                  </a:lnTo>
                  <a:lnTo>
                    <a:pt x="114935" y="11864"/>
                  </a:lnTo>
                  <a:lnTo>
                    <a:pt x="82075" y="35702"/>
                  </a:lnTo>
                  <a:lnTo>
                    <a:pt x="33069" y="90308"/>
                  </a:lnTo>
                  <a:lnTo>
                    <a:pt x="17134" y="123805"/>
                  </a:lnTo>
                  <a:lnTo>
                    <a:pt x="2439" y="177046"/>
                  </a:lnTo>
                  <a:lnTo>
                    <a:pt x="0" y="218656"/>
                  </a:lnTo>
                  <a:lnTo>
                    <a:pt x="3575" y="246614"/>
                  </a:lnTo>
                  <a:lnTo>
                    <a:pt x="23343" y="288661"/>
                  </a:lnTo>
                  <a:lnTo>
                    <a:pt x="41636" y="307363"/>
                  </a:lnTo>
                  <a:lnTo>
                    <a:pt x="51427" y="313988"/>
                  </a:lnTo>
                  <a:lnTo>
                    <a:pt x="71665" y="318229"/>
                  </a:lnTo>
                  <a:lnTo>
                    <a:pt x="118843" y="311420"/>
                  </a:lnTo>
                  <a:lnTo>
                    <a:pt x="175661" y="283965"/>
                  </a:lnTo>
                  <a:lnTo>
                    <a:pt x="195900" y="268231"/>
                  </a:lnTo>
                  <a:lnTo>
                    <a:pt x="224838" y="223122"/>
                  </a:lnTo>
                  <a:lnTo>
                    <a:pt x="253181" y="169464"/>
                  </a:lnTo>
                  <a:lnTo>
                    <a:pt x="262329" y="148322"/>
                  </a:lnTo>
                  <a:lnTo>
                    <a:pt x="265236" y="147129"/>
                  </a:lnTo>
                  <a:lnTo>
                    <a:pt x="267174" y="152183"/>
                  </a:lnTo>
                  <a:lnTo>
                    <a:pt x="282164" y="211769"/>
                  </a:lnTo>
                  <a:lnTo>
                    <a:pt x="290028" y="231465"/>
                  </a:lnTo>
                  <a:lnTo>
                    <a:pt x="320835" y="270490"/>
                  </a:lnTo>
                  <a:lnTo>
                    <a:pt x="347023" y="291966"/>
                  </a:lnTo>
                  <a:lnTo>
                    <a:pt x="366818" y="299863"/>
                  </a:lnTo>
                  <a:lnTo>
                    <a:pt x="397393" y="3061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27088" y="647046"/>
              <a:ext cx="394016" cy="321576"/>
            </a:xfrm>
            <a:custGeom>
              <a:avLst/>
              <a:gdLst/>
              <a:ahLst/>
              <a:cxnLst/>
              <a:rect l="0" t="0" r="0" b="0"/>
              <a:pathLst>
                <a:path w="394016" h="321576">
                  <a:moveTo>
                    <a:pt x="0" y="121534"/>
                  </a:moveTo>
                  <a:lnTo>
                    <a:pt x="0" y="180151"/>
                  </a:lnTo>
                  <a:lnTo>
                    <a:pt x="7235" y="235494"/>
                  </a:lnTo>
                  <a:lnTo>
                    <a:pt x="9553" y="271633"/>
                  </a:lnTo>
                  <a:lnTo>
                    <a:pt x="9069" y="245946"/>
                  </a:lnTo>
                  <a:lnTo>
                    <a:pt x="2138" y="191039"/>
                  </a:lnTo>
                  <a:lnTo>
                    <a:pt x="6011" y="129804"/>
                  </a:lnTo>
                  <a:lnTo>
                    <a:pt x="19212" y="81053"/>
                  </a:lnTo>
                  <a:lnTo>
                    <a:pt x="30375" y="59089"/>
                  </a:lnTo>
                  <a:lnTo>
                    <a:pt x="49374" y="43868"/>
                  </a:lnTo>
                  <a:lnTo>
                    <a:pt x="60992" y="38171"/>
                  </a:lnTo>
                  <a:lnTo>
                    <a:pt x="72247" y="36713"/>
                  </a:lnTo>
                  <a:lnTo>
                    <a:pt x="94111" y="41332"/>
                  </a:lnTo>
                  <a:lnTo>
                    <a:pt x="112407" y="54303"/>
                  </a:lnTo>
                  <a:lnTo>
                    <a:pt x="149290" y="94093"/>
                  </a:lnTo>
                  <a:lnTo>
                    <a:pt x="171290" y="143137"/>
                  </a:lnTo>
                  <a:lnTo>
                    <a:pt x="172445" y="163890"/>
                  </a:lnTo>
                  <a:lnTo>
                    <a:pt x="171115" y="174338"/>
                  </a:lnTo>
                  <a:lnTo>
                    <a:pt x="170229" y="176624"/>
                  </a:lnTo>
                  <a:lnTo>
                    <a:pt x="160226" y="117428"/>
                  </a:lnTo>
                  <a:lnTo>
                    <a:pt x="161728" y="81323"/>
                  </a:lnTo>
                  <a:lnTo>
                    <a:pt x="167805" y="59209"/>
                  </a:lnTo>
                  <a:lnTo>
                    <a:pt x="178305" y="37682"/>
                  </a:lnTo>
                  <a:lnTo>
                    <a:pt x="197010" y="19535"/>
                  </a:lnTo>
                  <a:lnTo>
                    <a:pt x="220921" y="6011"/>
                  </a:lnTo>
                  <a:lnTo>
                    <a:pt x="247146" y="0"/>
                  </a:lnTo>
                  <a:lnTo>
                    <a:pt x="268160" y="3568"/>
                  </a:lnTo>
                  <a:lnTo>
                    <a:pt x="311893" y="30512"/>
                  </a:lnTo>
                  <a:lnTo>
                    <a:pt x="340677" y="65058"/>
                  </a:lnTo>
                  <a:lnTo>
                    <a:pt x="364128" y="118654"/>
                  </a:lnTo>
                  <a:lnTo>
                    <a:pt x="383838" y="174301"/>
                  </a:lnTo>
                  <a:lnTo>
                    <a:pt x="394015" y="230353"/>
                  </a:lnTo>
                  <a:lnTo>
                    <a:pt x="390950" y="289069"/>
                  </a:lnTo>
                  <a:lnTo>
                    <a:pt x="389554" y="3215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82800" y="681229"/>
              <a:ext cx="228641" cy="282304"/>
            </a:xfrm>
            <a:custGeom>
              <a:avLst/>
              <a:gdLst/>
              <a:ahLst/>
              <a:cxnLst/>
              <a:rect l="0" t="0" r="0" b="0"/>
              <a:pathLst>
                <a:path w="228641" h="282304">
                  <a:moveTo>
                    <a:pt x="70713" y="139993"/>
                  </a:moveTo>
                  <a:lnTo>
                    <a:pt x="124588" y="122035"/>
                  </a:lnTo>
                  <a:lnTo>
                    <a:pt x="176160" y="99255"/>
                  </a:lnTo>
                  <a:lnTo>
                    <a:pt x="202042" y="74110"/>
                  </a:lnTo>
                  <a:lnTo>
                    <a:pt x="206229" y="64486"/>
                  </a:lnTo>
                  <a:lnTo>
                    <a:pt x="207761" y="44433"/>
                  </a:lnTo>
                  <a:lnTo>
                    <a:pt x="201423" y="26942"/>
                  </a:lnTo>
                  <a:lnTo>
                    <a:pt x="196457" y="19003"/>
                  </a:lnTo>
                  <a:lnTo>
                    <a:pt x="181582" y="7061"/>
                  </a:lnTo>
                  <a:lnTo>
                    <a:pt x="172701" y="2239"/>
                  </a:lnTo>
                  <a:lnTo>
                    <a:pt x="150356" y="0"/>
                  </a:lnTo>
                  <a:lnTo>
                    <a:pt x="124827" y="4075"/>
                  </a:lnTo>
                  <a:lnTo>
                    <a:pt x="97883" y="13684"/>
                  </a:lnTo>
                  <a:lnTo>
                    <a:pt x="76549" y="28874"/>
                  </a:lnTo>
                  <a:lnTo>
                    <a:pt x="29111" y="82549"/>
                  </a:lnTo>
                  <a:lnTo>
                    <a:pt x="6213" y="134106"/>
                  </a:lnTo>
                  <a:lnTo>
                    <a:pt x="0" y="195416"/>
                  </a:lnTo>
                  <a:lnTo>
                    <a:pt x="3410" y="220777"/>
                  </a:lnTo>
                  <a:lnTo>
                    <a:pt x="11945" y="240628"/>
                  </a:lnTo>
                  <a:lnTo>
                    <a:pt x="24706" y="257250"/>
                  </a:lnTo>
                  <a:lnTo>
                    <a:pt x="42077" y="272436"/>
                  </a:lnTo>
                  <a:lnTo>
                    <a:pt x="70854" y="280745"/>
                  </a:lnTo>
                  <a:lnTo>
                    <a:pt x="123397" y="282303"/>
                  </a:lnTo>
                  <a:lnTo>
                    <a:pt x="172891" y="275356"/>
                  </a:lnTo>
                  <a:lnTo>
                    <a:pt x="228640" y="2663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87737" y="254034"/>
              <a:ext cx="493722" cy="653550"/>
            </a:xfrm>
            <a:custGeom>
              <a:avLst/>
              <a:gdLst/>
              <a:ahLst/>
              <a:cxnLst/>
              <a:rect l="0" t="0" r="0" b="0"/>
              <a:pathLst>
                <a:path w="493722" h="653550">
                  <a:moveTo>
                    <a:pt x="350211" y="30235"/>
                  </a:moveTo>
                  <a:lnTo>
                    <a:pt x="286783" y="12277"/>
                  </a:lnTo>
                  <a:lnTo>
                    <a:pt x="250699" y="3207"/>
                  </a:lnTo>
                  <a:lnTo>
                    <a:pt x="191394" y="0"/>
                  </a:lnTo>
                  <a:lnTo>
                    <a:pt x="131189" y="1389"/>
                  </a:lnTo>
                  <a:lnTo>
                    <a:pt x="82674" y="16749"/>
                  </a:lnTo>
                  <a:lnTo>
                    <a:pt x="53101" y="33600"/>
                  </a:lnTo>
                  <a:lnTo>
                    <a:pt x="21323" y="68407"/>
                  </a:lnTo>
                  <a:lnTo>
                    <a:pt x="2678" y="108356"/>
                  </a:lnTo>
                  <a:lnTo>
                    <a:pt x="0" y="135925"/>
                  </a:lnTo>
                  <a:lnTo>
                    <a:pt x="3879" y="161436"/>
                  </a:lnTo>
                  <a:lnTo>
                    <a:pt x="37506" y="215680"/>
                  </a:lnTo>
                  <a:lnTo>
                    <a:pt x="66875" y="244539"/>
                  </a:lnTo>
                  <a:lnTo>
                    <a:pt x="117815" y="274081"/>
                  </a:lnTo>
                  <a:lnTo>
                    <a:pt x="176750" y="292395"/>
                  </a:lnTo>
                  <a:lnTo>
                    <a:pt x="234059" y="307278"/>
                  </a:lnTo>
                  <a:lnTo>
                    <a:pt x="290059" y="312363"/>
                  </a:lnTo>
                  <a:lnTo>
                    <a:pt x="339927" y="319459"/>
                  </a:lnTo>
                  <a:lnTo>
                    <a:pt x="384338" y="328971"/>
                  </a:lnTo>
                  <a:lnTo>
                    <a:pt x="406713" y="341991"/>
                  </a:lnTo>
                  <a:lnTo>
                    <a:pt x="453664" y="389051"/>
                  </a:lnTo>
                  <a:lnTo>
                    <a:pt x="484486" y="446547"/>
                  </a:lnTo>
                  <a:lnTo>
                    <a:pt x="493721" y="492708"/>
                  </a:lnTo>
                  <a:lnTo>
                    <a:pt x="490868" y="537841"/>
                  </a:lnTo>
                  <a:lnTo>
                    <a:pt x="477025" y="580850"/>
                  </a:lnTo>
                  <a:lnTo>
                    <a:pt x="458435" y="602896"/>
                  </a:lnTo>
                  <a:lnTo>
                    <a:pt x="406967" y="642384"/>
                  </a:lnTo>
                  <a:lnTo>
                    <a:pt x="374266" y="652471"/>
                  </a:lnTo>
                  <a:lnTo>
                    <a:pt x="316394" y="653549"/>
                  </a:lnTo>
                  <a:lnTo>
                    <a:pt x="254793" y="640870"/>
                  </a:lnTo>
                  <a:lnTo>
                    <a:pt x="196312" y="622860"/>
                  </a:lnTo>
                  <a:lnTo>
                    <a:pt x="140171" y="596819"/>
                  </a:lnTo>
                  <a:lnTo>
                    <a:pt x="86998" y="5671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590632" y="66329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2" y="171554"/>
                  </a:lnTo>
                  <a:lnTo>
                    <a:pt x="18669" y="222750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59046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69575" y="660297"/>
              <a:ext cx="412637" cy="494357"/>
            </a:xfrm>
            <a:custGeom>
              <a:avLst/>
              <a:gdLst/>
              <a:ahLst/>
              <a:cxnLst/>
              <a:rect l="0" t="0" r="0" b="0"/>
              <a:pathLst>
                <a:path w="412637" h="494357">
                  <a:moveTo>
                    <a:pt x="294798" y="224096"/>
                  </a:moveTo>
                  <a:lnTo>
                    <a:pt x="318844" y="214521"/>
                  </a:lnTo>
                  <a:lnTo>
                    <a:pt x="333171" y="203853"/>
                  </a:lnTo>
                  <a:lnTo>
                    <a:pt x="354391" y="173515"/>
                  </a:lnTo>
                  <a:lnTo>
                    <a:pt x="364318" y="129301"/>
                  </a:lnTo>
                  <a:lnTo>
                    <a:pt x="361670" y="84745"/>
                  </a:lnTo>
                  <a:lnTo>
                    <a:pt x="347887" y="47496"/>
                  </a:lnTo>
                  <a:lnTo>
                    <a:pt x="328985" y="19822"/>
                  </a:lnTo>
                  <a:lnTo>
                    <a:pt x="302978" y="2394"/>
                  </a:lnTo>
                  <a:lnTo>
                    <a:pt x="283225" y="0"/>
                  </a:lnTo>
                  <a:lnTo>
                    <a:pt x="261579" y="4005"/>
                  </a:lnTo>
                  <a:lnTo>
                    <a:pt x="236360" y="13584"/>
                  </a:lnTo>
                  <a:lnTo>
                    <a:pt x="215793" y="28760"/>
                  </a:lnTo>
                  <a:lnTo>
                    <a:pt x="191060" y="60154"/>
                  </a:lnTo>
                  <a:lnTo>
                    <a:pt x="161742" y="112684"/>
                  </a:lnTo>
                  <a:lnTo>
                    <a:pt x="151649" y="154171"/>
                  </a:lnTo>
                  <a:lnTo>
                    <a:pt x="148658" y="201688"/>
                  </a:lnTo>
                  <a:lnTo>
                    <a:pt x="154198" y="229345"/>
                  </a:lnTo>
                  <a:lnTo>
                    <a:pt x="170470" y="261526"/>
                  </a:lnTo>
                  <a:lnTo>
                    <a:pt x="176818" y="270107"/>
                  </a:lnTo>
                  <a:lnTo>
                    <a:pt x="185729" y="275827"/>
                  </a:lnTo>
                  <a:lnTo>
                    <a:pt x="208108" y="282183"/>
                  </a:lnTo>
                  <a:lnTo>
                    <a:pt x="230533" y="278768"/>
                  </a:lnTo>
                  <a:lnTo>
                    <a:pt x="259769" y="263692"/>
                  </a:lnTo>
                  <a:lnTo>
                    <a:pt x="283249" y="241288"/>
                  </a:lnTo>
                  <a:lnTo>
                    <a:pt x="323174" y="181643"/>
                  </a:lnTo>
                  <a:lnTo>
                    <a:pt x="327753" y="171228"/>
                  </a:lnTo>
                  <a:lnTo>
                    <a:pt x="330806" y="170133"/>
                  </a:lnTo>
                  <a:lnTo>
                    <a:pt x="332841" y="175253"/>
                  </a:lnTo>
                  <a:lnTo>
                    <a:pt x="347287" y="225497"/>
                  </a:lnTo>
                  <a:lnTo>
                    <a:pt x="365982" y="274684"/>
                  </a:lnTo>
                  <a:lnTo>
                    <a:pt x="384854" y="326896"/>
                  </a:lnTo>
                  <a:lnTo>
                    <a:pt x="409024" y="387286"/>
                  </a:lnTo>
                  <a:lnTo>
                    <a:pt x="412636" y="414388"/>
                  </a:lnTo>
                  <a:lnTo>
                    <a:pt x="405422" y="464326"/>
                  </a:lnTo>
                  <a:lnTo>
                    <a:pt x="400133" y="473157"/>
                  </a:lnTo>
                  <a:lnTo>
                    <a:pt x="384897" y="486088"/>
                  </a:lnTo>
                  <a:lnTo>
                    <a:pt x="345410" y="494356"/>
                  </a:lnTo>
                  <a:lnTo>
                    <a:pt x="291077" y="491217"/>
                  </a:lnTo>
                  <a:lnTo>
                    <a:pt x="230525" y="482877"/>
                  </a:lnTo>
                  <a:lnTo>
                    <a:pt x="179308" y="472998"/>
                  </a:lnTo>
                  <a:lnTo>
                    <a:pt x="123318" y="462661"/>
                  </a:lnTo>
                  <a:lnTo>
                    <a:pt x="67864" y="457779"/>
                  </a:lnTo>
                  <a:lnTo>
                    <a:pt x="11363" y="447661"/>
                  </a:lnTo>
                  <a:lnTo>
                    <a:pt x="0" y="4451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74943" y="605188"/>
              <a:ext cx="305328" cy="416077"/>
            </a:xfrm>
            <a:custGeom>
              <a:avLst/>
              <a:gdLst/>
              <a:ahLst/>
              <a:cxnLst/>
              <a:rect l="0" t="0" r="0" b="0"/>
              <a:pathLst>
                <a:path w="305328" h="416077">
                  <a:moveTo>
                    <a:pt x="0" y="58107"/>
                  </a:moveTo>
                  <a:lnTo>
                    <a:pt x="0" y="107038"/>
                  </a:lnTo>
                  <a:lnTo>
                    <a:pt x="0" y="154883"/>
                  </a:lnTo>
                  <a:lnTo>
                    <a:pt x="0" y="209224"/>
                  </a:lnTo>
                  <a:lnTo>
                    <a:pt x="0" y="266659"/>
                  </a:lnTo>
                  <a:lnTo>
                    <a:pt x="0" y="320721"/>
                  </a:lnTo>
                  <a:lnTo>
                    <a:pt x="0" y="370665"/>
                  </a:lnTo>
                  <a:lnTo>
                    <a:pt x="1170" y="392384"/>
                  </a:lnTo>
                  <a:lnTo>
                    <a:pt x="3120" y="393262"/>
                  </a:lnTo>
                  <a:lnTo>
                    <a:pt x="5589" y="390338"/>
                  </a:lnTo>
                  <a:lnTo>
                    <a:pt x="9878" y="327996"/>
                  </a:lnTo>
                  <a:lnTo>
                    <a:pt x="10336" y="274945"/>
                  </a:lnTo>
                  <a:lnTo>
                    <a:pt x="10471" y="214772"/>
                  </a:lnTo>
                  <a:lnTo>
                    <a:pt x="10511" y="152489"/>
                  </a:lnTo>
                  <a:lnTo>
                    <a:pt x="16763" y="95821"/>
                  </a:lnTo>
                  <a:lnTo>
                    <a:pt x="39836" y="40340"/>
                  </a:lnTo>
                  <a:lnTo>
                    <a:pt x="65616" y="12028"/>
                  </a:lnTo>
                  <a:lnTo>
                    <a:pt x="88434" y="2533"/>
                  </a:lnTo>
                  <a:lnTo>
                    <a:pt x="101070" y="0"/>
                  </a:lnTo>
                  <a:lnTo>
                    <a:pt x="127588" y="3426"/>
                  </a:lnTo>
                  <a:lnTo>
                    <a:pt x="153802" y="13917"/>
                  </a:lnTo>
                  <a:lnTo>
                    <a:pt x="177151" y="30278"/>
                  </a:lnTo>
                  <a:lnTo>
                    <a:pt x="219933" y="93205"/>
                  </a:lnTo>
                  <a:lnTo>
                    <a:pt x="233449" y="113481"/>
                  </a:lnTo>
                  <a:lnTo>
                    <a:pt x="255509" y="172662"/>
                  </a:lnTo>
                  <a:lnTo>
                    <a:pt x="273651" y="232636"/>
                  </a:lnTo>
                  <a:lnTo>
                    <a:pt x="287761" y="286774"/>
                  </a:lnTo>
                  <a:lnTo>
                    <a:pt x="300644" y="339669"/>
                  </a:lnTo>
                  <a:lnTo>
                    <a:pt x="304402" y="388938"/>
                  </a:lnTo>
                  <a:lnTo>
                    <a:pt x="305327" y="4160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70940" y="1867755"/>
            <a:ext cx="2787734" cy="661981"/>
            <a:chOff x="970940" y="1867755"/>
            <a:chExt cx="2787734" cy="661981"/>
          </a:xfrm>
        </p:grpSpPr>
        <p:sp>
          <p:nvSpPr>
            <p:cNvPr id="12" name="Freeform 11"/>
            <p:cNvSpPr/>
            <p:nvPr/>
          </p:nvSpPr>
          <p:spPr>
            <a:xfrm>
              <a:off x="970940" y="1867755"/>
              <a:ext cx="324066" cy="661981"/>
            </a:xfrm>
            <a:custGeom>
              <a:avLst/>
              <a:gdLst/>
              <a:ahLst/>
              <a:cxnLst/>
              <a:rect l="0" t="0" r="0" b="0"/>
              <a:pathLst>
                <a:path w="324066" h="661981">
                  <a:moveTo>
                    <a:pt x="92438" y="37903"/>
                  </a:moveTo>
                  <a:lnTo>
                    <a:pt x="42940" y="92990"/>
                  </a:lnTo>
                  <a:lnTo>
                    <a:pt x="6748" y="153931"/>
                  </a:lnTo>
                  <a:lnTo>
                    <a:pt x="3726" y="155029"/>
                  </a:lnTo>
                  <a:lnTo>
                    <a:pt x="1711" y="149912"/>
                  </a:lnTo>
                  <a:lnTo>
                    <a:pt x="368" y="140652"/>
                  </a:lnTo>
                  <a:lnTo>
                    <a:pt x="5114" y="121004"/>
                  </a:lnTo>
                  <a:lnTo>
                    <a:pt x="32115" y="61980"/>
                  </a:lnTo>
                  <a:lnTo>
                    <a:pt x="54287" y="38798"/>
                  </a:lnTo>
                  <a:lnTo>
                    <a:pt x="97422" y="5265"/>
                  </a:lnTo>
                  <a:lnTo>
                    <a:pt x="120779" y="0"/>
                  </a:lnTo>
                  <a:lnTo>
                    <a:pt x="143639" y="3900"/>
                  </a:lnTo>
                  <a:lnTo>
                    <a:pt x="164327" y="14601"/>
                  </a:lnTo>
                  <a:lnTo>
                    <a:pt x="189127" y="41527"/>
                  </a:lnTo>
                  <a:lnTo>
                    <a:pt x="218468" y="95074"/>
                  </a:lnTo>
                  <a:lnTo>
                    <a:pt x="241205" y="150451"/>
                  </a:lnTo>
                  <a:lnTo>
                    <a:pt x="253240" y="201102"/>
                  </a:lnTo>
                  <a:lnTo>
                    <a:pt x="258626" y="249385"/>
                  </a:lnTo>
                  <a:lnTo>
                    <a:pt x="260222" y="310094"/>
                  </a:lnTo>
                  <a:lnTo>
                    <a:pt x="260695" y="363177"/>
                  </a:lnTo>
                  <a:lnTo>
                    <a:pt x="260835" y="425309"/>
                  </a:lnTo>
                  <a:lnTo>
                    <a:pt x="252477" y="486044"/>
                  </a:lnTo>
                  <a:lnTo>
                    <a:pt x="236143" y="542667"/>
                  </a:lnTo>
                  <a:lnTo>
                    <a:pt x="220155" y="574677"/>
                  </a:lnTo>
                  <a:lnTo>
                    <a:pt x="170247" y="632689"/>
                  </a:lnTo>
                  <a:lnTo>
                    <a:pt x="151586" y="648522"/>
                  </a:lnTo>
                  <a:lnTo>
                    <a:pt x="127695" y="659459"/>
                  </a:lnTo>
                  <a:lnTo>
                    <a:pt x="104598" y="661980"/>
                  </a:lnTo>
                  <a:lnTo>
                    <a:pt x="82634" y="658032"/>
                  </a:lnTo>
                  <a:lnTo>
                    <a:pt x="51709" y="642654"/>
                  </a:lnTo>
                  <a:lnTo>
                    <a:pt x="34952" y="629945"/>
                  </a:lnTo>
                  <a:lnTo>
                    <a:pt x="17953" y="604047"/>
                  </a:lnTo>
                  <a:lnTo>
                    <a:pt x="2899" y="555449"/>
                  </a:lnTo>
                  <a:lnTo>
                    <a:pt x="0" y="528406"/>
                  </a:lnTo>
                  <a:lnTo>
                    <a:pt x="9547" y="486874"/>
                  </a:lnTo>
                  <a:lnTo>
                    <a:pt x="24012" y="465173"/>
                  </a:lnTo>
                  <a:lnTo>
                    <a:pt x="55006" y="439802"/>
                  </a:lnTo>
                  <a:lnTo>
                    <a:pt x="80481" y="427095"/>
                  </a:lnTo>
                  <a:lnTo>
                    <a:pt x="138082" y="418937"/>
                  </a:lnTo>
                  <a:lnTo>
                    <a:pt x="171216" y="420161"/>
                  </a:lnTo>
                  <a:lnTo>
                    <a:pt x="221584" y="434004"/>
                  </a:lnTo>
                  <a:lnTo>
                    <a:pt x="277999" y="456523"/>
                  </a:lnTo>
                  <a:lnTo>
                    <a:pt x="324065" y="469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67384" y="2200455"/>
              <a:ext cx="75062" cy="72983"/>
            </a:xfrm>
            <a:custGeom>
              <a:avLst/>
              <a:gdLst/>
              <a:ahLst/>
              <a:cxnLst/>
              <a:rect l="0" t="0" r="0" b="0"/>
              <a:pathLst>
                <a:path w="75062" h="72983">
                  <a:moveTo>
                    <a:pt x="54004" y="0"/>
                  </a:moveTo>
                  <a:lnTo>
                    <a:pt x="29958" y="9576"/>
                  </a:lnTo>
                  <a:lnTo>
                    <a:pt x="15631" y="20244"/>
                  </a:lnTo>
                  <a:lnTo>
                    <a:pt x="0" y="44993"/>
                  </a:lnTo>
                  <a:lnTo>
                    <a:pt x="454" y="52222"/>
                  </a:lnTo>
                  <a:lnTo>
                    <a:pt x="4266" y="58212"/>
                  </a:lnTo>
                  <a:lnTo>
                    <a:pt x="10317" y="63375"/>
                  </a:lnTo>
                  <a:lnTo>
                    <a:pt x="16691" y="64477"/>
                  </a:lnTo>
                  <a:lnTo>
                    <a:pt x="23279" y="62872"/>
                  </a:lnTo>
                  <a:lnTo>
                    <a:pt x="30011" y="59462"/>
                  </a:lnTo>
                  <a:lnTo>
                    <a:pt x="33330" y="53680"/>
                  </a:lnTo>
                  <a:lnTo>
                    <a:pt x="33897" y="37896"/>
                  </a:lnTo>
                  <a:lnTo>
                    <a:pt x="30071" y="34623"/>
                  </a:lnTo>
                  <a:lnTo>
                    <a:pt x="24011" y="34780"/>
                  </a:lnTo>
                  <a:lnTo>
                    <a:pt x="16461" y="37225"/>
                  </a:lnTo>
                  <a:lnTo>
                    <a:pt x="13768" y="41194"/>
                  </a:lnTo>
                  <a:lnTo>
                    <a:pt x="14312" y="46180"/>
                  </a:lnTo>
                  <a:lnTo>
                    <a:pt x="17014" y="51844"/>
                  </a:lnTo>
                  <a:lnTo>
                    <a:pt x="23495" y="54450"/>
                  </a:lnTo>
                  <a:lnTo>
                    <a:pt x="43174" y="54226"/>
                  </a:lnTo>
                  <a:lnTo>
                    <a:pt x="47954" y="51359"/>
                  </a:lnTo>
                  <a:lnTo>
                    <a:pt x="48801" y="47107"/>
                  </a:lnTo>
                  <a:lnTo>
                    <a:pt x="47026" y="41934"/>
                  </a:lnTo>
                  <a:lnTo>
                    <a:pt x="44673" y="41994"/>
                  </a:lnTo>
                  <a:lnTo>
                    <a:pt x="38938" y="51419"/>
                  </a:lnTo>
                  <a:lnTo>
                    <a:pt x="39281" y="57676"/>
                  </a:lnTo>
                  <a:lnTo>
                    <a:pt x="45901" y="70868"/>
                  </a:lnTo>
                  <a:lnTo>
                    <a:pt x="50942" y="72982"/>
                  </a:lnTo>
                  <a:lnTo>
                    <a:pt x="56642" y="72051"/>
                  </a:lnTo>
                  <a:lnTo>
                    <a:pt x="62782" y="69091"/>
                  </a:lnTo>
                  <a:lnTo>
                    <a:pt x="66875" y="64778"/>
                  </a:lnTo>
                  <a:lnTo>
                    <a:pt x="75061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84937" y="1958300"/>
              <a:ext cx="266173" cy="498558"/>
            </a:xfrm>
            <a:custGeom>
              <a:avLst/>
              <a:gdLst/>
              <a:ahLst/>
              <a:cxnLst/>
              <a:rect l="0" t="0" r="0" b="0"/>
              <a:pathLst>
                <a:path w="266173" h="498558">
                  <a:moveTo>
                    <a:pt x="168120" y="0"/>
                  </a:moveTo>
                  <a:lnTo>
                    <a:pt x="112894" y="57565"/>
                  </a:lnTo>
                  <a:lnTo>
                    <a:pt x="80555" y="110180"/>
                  </a:lnTo>
                  <a:lnTo>
                    <a:pt x="60442" y="153349"/>
                  </a:lnTo>
                  <a:lnTo>
                    <a:pt x="28844" y="214212"/>
                  </a:lnTo>
                  <a:lnTo>
                    <a:pt x="8287" y="267441"/>
                  </a:lnTo>
                  <a:lnTo>
                    <a:pt x="1367" y="323016"/>
                  </a:lnTo>
                  <a:lnTo>
                    <a:pt x="0" y="379054"/>
                  </a:lnTo>
                  <a:lnTo>
                    <a:pt x="5319" y="429594"/>
                  </a:lnTo>
                  <a:lnTo>
                    <a:pt x="19927" y="462640"/>
                  </a:lnTo>
                  <a:lnTo>
                    <a:pt x="35576" y="477799"/>
                  </a:lnTo>
                  <a:lnTo>
                    <a:pt x="74218" y="497063"/>
                  </a:lnTo>
                  <a:lnTo>
                    <a:pt x="94800" y="498557"/>
                  </a:lnTo>
                  <a:lnTo>
                    <a:pt x="153178" y="492989"/>
                  </a:lnTo>
                  <a:lnTo>
                    <a:pt x="200741" y="465596"/>
                  </a:lnTo>
                  <a:lnTo>
                    <a:pt x="233618" y="437287"/>
                  </a:lnTo>
                  <a:lnTo>
                    <a:pt x="259523" y="399113"/>
                  </a:lnTo>
                  <a:lnTo>
                    <a:pt x="264150" y="388908"/>
                  </a:lnTo>
                  <a:lnTo>
                    <a:pt x="266172" y="365090"/>
                  </a:lnTo>
                  <a:lnTo>
                    <a:pt x="262001" y="340077"/>
                  </a:lnTo>
                  <a:lnTo>
                    <a:pt x="252349" y="317262"/>
                  </a:lnTo>
                  <a:lnTo>
                    <a:pt x="237140" y="301662"/>
                  </a:lnTo>
                  <a:lnTo>
                    <a:pt x="228172" y="295865"/>
                  </a:lnTo>
                  <a:lnTo>
                    <a:pt x="187602" y="287705"/>
                  </a:lnTo>
                  <a:lnTo>
                    <a:pt x="149716" y="290877"/>
                  </a:lnTo>
                  <a:lnTo>
                    <a:pt x="116263" y="304815"/>
                  </a:lnTo>
                  <a:lnTo>
                    <a:pt x="89714" y="323762"/>
                  </a:lnTo>
                  <a:lnTo>
                    <a:pt x="5230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9482" y="2105699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64061" y="34747"/>
                  </a:lnTo>
                  <a:lnTo>
                    <a:pt x="19370" y="4876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2124" y="223204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3120"/>
                  </a:lnTo>
                  <a:lnTo>
                    <a:pt x="3933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00663" y="1968829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5589" y="155196"/>
                  </a:lnTo>
                  <a:lnTo>
                    <a:pt x="17958" y="207907"/>
                  </a:lnTo>
                  <a:lnTo>
                    <a:pt x="31667" y="263379"/>
                  </a:lnTo>
                  <a:lnTo>
                    <a:pt x="40050" y="319397"/>
                  </a:lnTo>
                  <a:lnTo>
                    <a:pt x="53295" y="381225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9647" y="1941537"/>
              <a:ext cx="379027" cy="477555"/>
            </a:xfrm>
            <a:custGeom>
              <a:avLst/>
              <a:gdLst/>
              <a:ahLst/>
              <a:cxnLst/>
              <a:rect l="0" t="0" r="0" b="0"/>
              <a:pathLst>
                <a:path w="379027" h="477555">
                  <a:moveTo>
                    <a:pt x="0" y="100991"/>
                  </a:moveTo>
                  <a:lnTo>
                    <a:pt x="5590" y="84224"/>
                  </a:lnTo>
                  <a:lnTo>
                    <a:pt x="25833" y="57029"/>
                  </a:lnTo>
                  <a:lnTo>
                    <a:pt x="85782" y="17444"/>
                  </a:lnTo>
                  <a:lnTo>
                    <a:pt x="114164" y="5367"/>
                  </a:lnTo>
                  <a:lnTo>
                    <a:pt x="146276" y="0"/>
                  </a:lnTo>
                  <a:lnTo>
                    <a:pt x="170687" y="3854"/>
                  </a:lnTo>
                  <a:lnTo>
                    <a:pt x="211011" y="25392"/>
                  </a:lnTo>
                  <a:lnTo>
                    <a:pt x="236697" y="50905"/>
                  </a:lnTo>
                  <a:lnTo>
                    <a:pt x="245579" y="76781"/>
                  </a:lnTo>
                  <a:lnTo>
                    <a:pt x="250579" y="127353"/>
                  </a:lnTo>
                  <a:lnTo>
                    <a:pt x="255180" y="183672"/>
                  </a:lnTo>
                  <a:lnTo>
                    <a:pt x="257713" y="231164"/>
                  </a:lnTo>
                  <a:lnTo>
                    <a:pt x="251055" y="276821"/>
                  </a:lnTo>
                  <a:lnTo>
                    <a:pt x="238324" y="338364"/>
                  </a:lnTo>
                  <a:lnTo>
                    <a:pt x="223375" y="397617"/>
                  </a:lnTo>
                  <a:lnTo>
                    <a:pt x="192398" y="448903"/>
                  </a:lnTo>
                  <a:lnTo>
                    <a:pt x="160602" y="474568"/>
                  </a:lnTo>
                  <a:lnTo>
                    <a:pt x="149182" y="477554"/>
                  </a:lnTo>
                  <a:lnTo>
                    <a:pt x="127135" y="474633"/>
                  </a:lnTo>
                  <a:lnTo>
                    <a:pt x="94992" y="459835"/>
                  </a:lnTo>
                  <a:lnTo>
                    <a:pt x="76924" y="441021"/>
                  </a:lnTo>
                  <a:lnTo>
                    <a:pt x="68830" y="429453"/>
                  </a:lnTo>
                  <a:lnTo>
                    <a:pt x="59837" y="401002"/>
                  </a:lnTo>
                  <a:lnTo>
                    <a:pt x="58180" y="371200"/>
                  </a:lnTo>
                  <a:lnTo>
                    <a:pt x="65242" y="346256"/>
                  </a:lnTo>
                  <a:lnTo>
                    <a:pt x="82372" y="318072"/>
                  </a:lnTo>
                  <a:lnTo>
                    <a:pt x="98611" y="305486"/>
                  </a:lnTo>
                  <a:lnTo>
                    <a:pt x="118697" y="297163"/>
                  </a:lnTo>
                  <a:lnTo>
                    <a:pt x="175958" y="291819"/>
                  </a:lnTo>
                  <a:lnTo>
                    <a:pt x="230730" y="294013"/>
                  </a:lnTo>
                  <a:lnTo>
                    <a:pt x="287123" y="298953"/>
                  </a:lnTo>
                  <a:lnTo>
                    <a:pt x="338927" y="303536"/>
                  </a:lnTo>
                  <a:lnTo>
                    <a:pt x="379026" y="3115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6953" y="3105906"/>
            <a:ext cx="2495255" cy="515898"/>
            <a:chOff x="536953" y="3105906"/>
            <a:chExt cx="2495255" cy="515898"/>
          </a:xfrm>
        </p:grpSpPr>
        <p:sp>
          <p:nvSpPr>
            <p:cNvPr id="20" name="Freeform 19"/>
            <p:cNvSpPr/>
            <p:nvPr/>
          </p:nvSpPr>
          <p:spPr>
            <a:xfrm>
              <a:off x="536953" y="3350257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8333"/>
                  </a:moveTo>
                  <a:lnTo>
                    <a:pt x="124840" y="0"/>
                  </a:lnTo>
                  <a:lnTo>
                    <a:pt x="64304" y="3828"/>
                  </a:lnTo>
                  <a:lnTo>
                    <a:pt x="36768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2808" y="3180844"/>
              <a:ext cx="421141" cy="420936"/>
            </a:xfrm>
            <a:custGeom>
              <a:avLst/>
              <a:gdLst/>
              <a:ahLst/>
              <a:cxnLst/>
              <a:rect l="0" t="0" r="0" b="0"/>
              <a:pathLst>
                <a:path w="421141" h="420936">
                  <a:moveTo>
                    <a:pt x="0" y="72461"/>
                  </a:moveTo>
                  <a:lnTo>
                    <a:pt x="29308" y="34088"/>
                  </a:lnTo>
                  <a:lnTo>
                    <a:pt x="55087" y="12868"/>
                  </a:lnTo>
                  <a:lnTo>
                    <a:pt x="77905" y="5031"/>
                  </a:lnTo>
                  <a:lnTo>
                    <a:pt x="130682" y="0"/>
                  </a:lnTo>
                  <a:lnTo>
                    <a:pt x="166622" y="4718"/>
                  </a:lnTo>
                  <a:lnTo>
                    <a:pt x="199498" y="19114"/>
                  </a:lnTo>
                  <a:lnTo>
                    <a:pt x="231466" y="43786"/>
                  </a:lnTo>
                  <a:lnTo>
                    <a:pt x="264134" y="90800"/>
                  </a:lnTo>
                  <a:lnTo>
                    <a:pt x="283065" y="141335"/>
                  </a:lnTo>
                  <a:lnTo>
                    <a:pt x="291321" y="193084"/>
                  </a:lnTo>
                  <a:lnTo>
                    <a:pt x="290648" y="249751"/>
                  </a:lnTo>
                  <a:lnTo>
                    <a:pt x="284765" y="282278"/>
                  </a:lnTo>
                  <a:lnTo>
                    <a:pt x="255334" y="341395"/>
                  </a:lnTo>
                  <a:lnTo>
                    <a:pt x="234882" y="370774"/>
                  </a:lnTo>
                  <a:lnTo>
                    <a:pt x="180222" y="408912"/>
                  </a:lnTo>
                  <a:lnTo>
                    <a:pt x="169281" y="416085"/>
                  </a:lnTo>
                  <a:lnTo>
                    <a:pt x="144646" y="420935"/>
                  </a:lnTo>
                  <a:lnTo>
                    <a:pt x="119269" y="418021"/>
                  </a:lnTo>
                  <a:lnTo>
                    <a:pt x="96292" y="408927"/>
                  </a:lnTo>
                  <a:lnTo>
                    <a:pt x="80621" y="393967"/>
                  </a:lnTo>
                  <a:lnTo>
                    <a:pt x="74804" y="385065"/>
                  </a:lnTo>
                  <a:lnTo>
                    <a:pt x="71461" y="359575"/>
                  </a:lnTo>
                  <a:lnTo>
                    <a:pt x="72207" y="344589"/>
                  </a:lnTo>
                  <a:lnTo>
                    <a:pt x="82395" y="321699"/>
                  </a:lnTo>
                  <a:lnTo>
                    <a:pt x="98621" y="304896"/>
                  </a:lnTo>
                  <a:lnTo>
                    <a:pt x="147908" y="280552"/>
                  </a:lnTo>
                  <a:lnTo>
                    <a:pt x="171802" y="279200"/>
                  </a:lnTo>
                  <a:lnTo>
                    <a:pt x="225269" y="282274"/>
                  </a:lnTo>
                  <a:lnTo>
                    <a:pt x="286552" y="294384"/>
                  </a:lnTo>
                  <a:lnTo>
                    <a:pt x="340872" y="307761"/>
                  </a:lnTo>
                  <a:lnTo>
                    <a:pt x="401312" y="330380"/>
                  </a:lnTo>
                  <a:lnTo>
                    <a:pt x="421140" y="335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80936" y="3105906"/>
              <a:ext cx="187811" cy="505369"/>
            </a:xfrm>
            <a:custGeom>
              <a:avLst/>
              <a:gdLst/>
              <a:ahLst/>
              <a:cxnLst/>
              <a:rect l="0" t="0" r="0" b="0"/>
              <a:pathLst>
                <a:path w="187811" h="505369">
                  <a:moveTo>
                    <a:pt x="187810" y="0"/>
                  </a:moveTo>
                  <a:lnTo>
                    <a:pt x="138258" y="20244"/>
                  </a:lnTo>
                  <a:lnTo>
                    <a:pt x="86922" y="68964"/>
                  </a:lnTo>
                  <a:lnTo>
                    <a:pt x="43998" y="130327"/>
                  </a:lnTo>
                  <a:lnTo>
                    <a:pt x="17029" y="177649"/>
                  </a:lnTo>
                  <a:lnTo>
                    <a:pt x="4367" y="219403"/>
                  </a:lnTo>
                  <a:lnTo>
                    <a:pt x="95" y="268300"/>
                  </a:lnTo>
                  <a:lnTo>
                    <a:pt x="0" y="319832"/>
                  </a:lnTo>
                  <a:lnTo>
                    <a:pt x="8030" y="369806"/>
                  </a:lnTo>
                  <a:lnTo>
                    <a:pt x="24707" y="406710"/>
                  </a:lnTo>
                  <a:lnTo>
                    <a:pt x="63790" y="453829"/>
                  </a:lnTo>
                  <a:lnTo>
                    <a:pt x="93741" y="473460"/>
                  </a:lnTo>
                  <a:lnTo>
                    <a:pt x="156285" y="498013"/>
                  </a:lnTo>
                  <a:lnTo>
                    <a:pt x="177281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42445" y="334806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8" y="3119"/>
                  </a:lnTo>
                  <a:lnTo>
                    <a:pt x="5139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11611" y="3211191"/>
              <a:ext cx="239476" cy="354881"/>
            </a:xfrm>
            <a:custGeom>
              <a:avLst/>
              <a:gdLst/>
              <a:ahLst/>
              <a:cxnLst/>
              <a:rect l="0" t="0" r="0" b="0"/>
              <a:pathLst>
                <a:path w="239476" h="354881">
                  <a:moveTo>
                    <a:pt x="162503" y="0"/>
                  </a:moveTo>
                  <a:lnTo>
                    <a:pt x="138456" y="9576"/>
                  </a:lnTo>
                  <a:lnTo>
                    <a:pt x="76215" y="65488"/>
                  </a:lnTo>
                  <a:lnTo>
                    <a:pt x="45147" y="119239"/>
                  </a:lnTo>
                  <a:lnTo>
                    <a:pt x="23898" y="172642"/>
                  </a:lnTo>
                  <a:lnTo>
                    <a:pt x="4809" y="230792"/>
                  </a:lnTo>
                  <a:lnTo>
                    <a:pt x="0" y="252313"/>
                  </a:lnTo>
                  <a:lnTo>
                    <a:pt x="6444" y="294725"/>
                  </a:lnTo>
                  <a:lnTo>
                    <a:pt x="13595" y="314653"/>
                  </a:lnTo>
                  <a:lnTo>
                    <a:pt x="24571" y="331309"/>
                  </a:lnTo>
                  <a:lnTo>
                    <a:pt x="43488" y="343390"/>
                  </a:lnTo>
                  <a:lnTo>
                    <a:pt x="68663" y="351490"/>
                  </a:lnTo>
                  <a:lnTo>
                    <a:pt x="113381" y="354880"/>
                  </a:lnTo>
                  <a:lnTo>
                    <a:pt x="172108" y="343062"/>
                  </a:lnTo>
                  <a:lnTo>
                    <a:pt x="198754" y="327556"/>
                  </a:lnTo>
                  <a:lnTo>
                    <a:pt x="221467" y="308144"/>
                  </a:lnTo>
                  <a:lnTo>
                    <a:pt x="237425" y="281985"/>
                  </a:lnTo>
                  <a:lnTo>
                    <a:pt x="239475" y="259078"/>
                  </a:lnTo>
                  <a:lnTo>
                    <a:pt x="238384" y="246418"/>
                  </a:lnTo>
                  <a:lnTo>
                    <a:pt x="227813" y="222993"/>
                  </a:lnTo>
                  <a:lnTo>
                    <a:pt x="220081" y="211833"/>
                  </a:lnTo>
                  <a:lnTo>
                    <a:pt x="210247" y="204393"/>
                  </a:lnTo>
                  <a:lnTo>
                    <a:pt x="186842" y="196126"/>
                  </a:lnTo>
                  <a:lnTo>
                    <a:pt x="152946" y="197062"/>
                  </a:lnTo>
                  <a:lnTo>
                    <a:pt x="120677" y="210337"/>
                  </a:lnTo>
                  <a:lnTo>
                    <a:pt x="5721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47813" y="3116435"/>
              <a:ext cx="249194" cy="505369"/>
            </a:xfrm>
            <a:custGeom>
              <a:avLst/>
              <a:gdLst/>
              <a:ahLst/>
              <a:cxnLst/>
              <a:rect l="0" t="0" r="0" b="0"/>
              <a:pathLst>
                <a:path w="249194" h="505369">
                  <a:moveTo>
                    <a:pt x="0" y="0"/>
                  </a:moveTo>
                  <a:lnTo>
                    <a:pt x="42692" y="14572"/>
                  </a:lnTo>
                  <a:lnTo>
                    <a:pt x="105336" y="56117"/>
                  </a:lnTo>
                  <a:lnTo>
                    <a:pt x="165170" y="99677"/>
                  </a:lnTo>
                  <a:lnTo>
                    <a:pt x="215077" y="156958"/>
                  </a:lnTo>
                  <a:lnTo>
                    <a:pt x="236763" y="201020"/>
                  </a:lnTo>
                  <a:lnTo>
                    <a:pt x="249193" y="256690"/>
                  </a:lnTo>
                  <a:lnTo>
                    <a:pt x="246405" y="318076"/>
                  </a:lnTo>
                  <a:lnTo>
                    <a:pt x="237825" y="355507"/>
                  </a:lnTo>
                  <a:lnTo>
                    <a:pt x="201204" y="413406"/>
                  </a:lnTo>
                  <a:lnTo>
                    <a:pt x="185350" y="437590"/>
                  </a:lnTo>
                  <a:lnTo>
                    <a:pt x="124928" y="491245"/>
                  </a:lnTo>
                  <a:lnTo>
                    <a:pt x="115813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1108" y="3200663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258" y="14654"/>
                  </a:lnTo>
                  <a:lnTo>
                    <a:pt x="37635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53222" y="334806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3119"/>
                  </a:lnTo>
                  <a:lnTo>
                    <a:pt x="70924" y="9065"/>
                  </a:lnTo>
                  <a:lnTo>
                    <a:pt x="1778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338184" y="3084849"/>
            <a:ext cx="515247" cy="506241"/>
            <a:chOff x="3338184" y="3084849"/>
            <a:chExt cx="515247" cy="506241"/>
          </a:xfrm>
        </p:grpSpPr>
        <p:sp>
          <p:nvSpPr>
            <p:cNvPr id="29" name="Freeform 28"/>
            <p:cNvSpPr/>
            <p:nvPr/>
          </p:nvSpPr>
          <p:spPr>
            <a:xfrm>
              <a:off x="3338184" y="3084849"/>
              <a:ext cx="30936" cy="431670"/>
            </a:xfrm>
            <a:custGeom>
              <a:avLst/>
              <a:gdLst/>
              <a:ahLst/>
              <a:cxnLst/>
              <a:rect l="0" t="0" r="0" b="0"/>
              <a:pathLst>
                <a:path w="30936" h="431670">
                  <a:moveTo>
                    <a:pt x="9878" y="0"/>
                  </a:moveTo>
                  <a:lnTo>
                    <a:pt x="1545" y="57265"/>
                  </a:lnTo>
                  <a:lnTo>
                    <a:pt x="0" y="109774"/>
                  </a:lnTo>
                  <a:lnTo>
                    <a:pt x="2662" y="169786"/>
                  </a:lnTo>
                  <a:lnTo>
                    <a:pt x="10859" y="225782"/>
                  </a:lnTo>
                  <a:lnTo>
                    <a:pt x="18521" y="286625"/>
                  </a:lnTo>
                  <a:lnTo>
                    <a:pt x="27269" y="346043"/>
                  </a:lnTo>
                  <a:lnTo>
                    <a:pt x="30210" y="407346"/>
                  </a:lnTo>
                  <a:lnTo>
                    <a:pt x="3093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82261" y="3144664"/>
              <a:ext cx="371170" cy="446426"/>
            </a:xfrm>
            <a:custGeom>
              <a:avLst/>
              <a:gdLst/>
              <a:ahLst/>
              <a:cxnLst/>
              <a:rect l="0" t="0" r="0" b="0"/>
              <a:pathLst>
                <a:path w="371170" h="446426">
                  <a:moveTo>
                    <a:pt x="34257" y="77056"/>
                  </a:moveTo>
                  <a:lnTo>
                    <a:pt x="83755" y="17463"/>
                  </a:lnTo>
                  <a:lnTo>
                    <a:pt x="115734" y="1947"/>
                  </a:lnTo>
                  <a:lnTo>
                    <a:pt x="141438" y="0"/>
                  </a:lnTo>
                  <a:lnTo>
                    <a:pt x="166121" y="4205"/>
                  </a:lnTo>
                  <a:lnTo>
                    <a:pt x="193171" y="19725"/>
                  </a:lnTo>
                  <a:lnTo>
                    <a:pt x="216003" y="41482"/>
                  </a:lnTo>
                  <a:lnTo>
                    <a:pt x="241559" y="89569"/>
                  </a:lnTo>
                  <a:lnTo>
                    <a:pt x="263809" y="144128"/>
                  </a:lnTo>
                  <a:lnTo>
                    <a:pt x="275092" y="207201"/>
                  </a:lnTo>
                  <a:lnTo>
                    <a:pt x="281740" y="251578"/>
                  </a:lnTo>
                  <a:lnTo>
                    <a:pt x="274692" y="308494"/>
                  </a:lnTo>
                  <a:lnTo>
                    <a:pt x="262255" y="347622"/>
                  </a:lnTo>
                  <a:lnTo>
                    <a:pt x="223451" y="410569"/>
                  </a:lnTo>
                  <a:lnTo>
                    <a:pt x="207251" y="426495"/>
                  </a:lnTo>
                  <a:lnTo>
                    <a:pt x="184453" y="441372"/>
                  </a:lnTo>
                  <a:lnTo>
                    <a:pt x="155602" y="446425"/>
                  </a:lnTo>
                  <a:lnTo>
                    <a:pt x="100600" y="440136"/>
                  </a:lnTo>
                  <a:lnTo>
                    <a:pt x="45203" y="412792"/>
                  </a:lnTo>
                  <a:lnTo>
                    <a:pt x="26254" y="398237"/>
                  </a:lnTo>
                  <a:lnTo>
                    <a:pt x="9009" y="370312"/>
                  </a:lnTo>
                  <a:lnTo>
                    <a:pt x="419" y="350112"/>
                  </a:lnTo>
                  <a:lnTo>
                    <a:pt x="0" y="339812"/>
                  </a:lnTo>
                  <a:lnTo>
                    <a:pt x="5773" y="319008"/>
                  </a:lnTo>
                  <a:lnTo>
                    <a:pt x="19258" y="301184"/>
                  </a:lnTo>
                  <a:lnTo>
                    <a:pt x="36949" y="286633"/>
                  </a:lnTo>
                  <a:lnTo>
                    <a:pt x="80022" y="267759"/>
                  </a:lnTo>
                  <a:lnTo>
                    <a:pt x="122686" y="259513"/>
                  </a:lnTo>
                  <a:lnTo>
                    <a:pt x="172372" y="260189"/>
                  </a:lnTo>
                  <a:lnTo>
                    <a:pt x="227258" y="264679"/>
                  </a:lnTo>
                  <a:lnTo>
                    <a:pt x="281735" y="269128"/>
                  </a:lnTo>
                  <a:lnTo>
                    <a:pt x="342064" y="281112"/>
                  </a:lnTo>
                  <a:lnTo>
                    <a:pt x="371169" y="287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018377" y="1818182"/>
            <a:ext cx="2099095" cy="570495"/>
            <a:chOff x="6018377" y="1818182"/>
            <a:chExt cx="2099095" cy="570495"/>
          </a:xfrm>
        </p:grpSpPr>
        <p:sp>
          <p:nvSpPr>
            <p:cNvPr id="32" name="Freeform 31"/>
            <p:cNvSpPr/>
            <p:nvPr/>
          </p:nvSpPr>
          <p:spPr>
            <a:xfrm>
              <a:off x="6018377" y="1818182"/>
              <a:ext cx="319779" cy="508617"/>
            </a:xfrm>
            <a:custGeom>
              <a:avLst/>
              <a:gdLst/>
              <a:ahLst/>
              <a:cxnLst/>
              <a:rect l="0" t="0" r="0" b="0"/>
              <a:pathLst>
                <a:path w="319779" h="508617">
                  <a:moveTo>
                    <a:pt x="277664" y="45362"/>
                  </a:moveTo>
                  <a:lnTo>
                    <a:pt x="277664" y="35267"/>
                  </a:lnTo>
                  <a:lnTo>
                    <a:pt x="266486" y="23783"/>
                  </a:lnTo>
                  <a:lnTo>
                    <a:pt x="223550" y="3641"/>
                  </a:lnTo>
                  <a:lnTo>
                    <a:pt x="213512" y="0"/>
                  </a:lnTo>
                  <a:lnTo>
                    <a:pt x="177028" y="466"/>
                  </a:lnTo>
                  <a:lnTo>
                    <a:pt x="116712" y="11104"/>
                  </a:lnTo>
                  <a:lnTo>
                    <a:pt x="68577" y="27590"/>
                  </a:lnTo>
                  <a:lnTo>
                    <a:pt x="47866" y="40972"/>
                  </a:lnTo>
                  <a:lnTo>
                    <a:pt x="24222" y="68238"/>
                  </a:lnTo>
                  <a:lnTo>
                    <a:pt x="1238" y="124890"/>
                  </a:lnTo>
                  <a:lnTo>
                    <a:pt x="0" y="148558"/>
                  </a:lnTo>
                  <a:lnTo>
                    <a:pt x="8738" y="192348"/>
                  </a:lnTo>
                  <a:lnTo>
                    <a:pt x="14152" y="200674"/>
                  </a:lnTo>
                  <a:lnTo>
                    <a:pt x="29527" y="213045"/>
                  </a:lnTo>
                  <a:lnTo>
                    <a:pt x="57913" y="226587"/>
                  </a:lnTo>
                  <a:lnTo>
                    <a:pt x="94140" y="232419"/>
                  </a:lnTo>
                  <a:lnTo>
                    <a:pt x="128920" y="228558"/>
                  </a:lnTo>
                  <a:lnTo>
                    <a:pt x="182730" y="201995"/>
                  </a:lnTo>
                  <a:lnTo>
                    <a:pt x="202716" y="187506"/>
                  </a:lnTo>
                  <a:lnTo>
                    <a:pt x="241943" y="139426"/>
                  </a:lnTo>
                  <a:lnTo>
                    <a:pt x="257851" y="108328"/>
                  </a:lnTo>
                  <a:lnTo>
                    <a:pt x="262116" y="104886"/>
                  </a:lnTo>
                  <a:lnTo>
                    <a:pt x="266129" y="106102"/>
                  </a:lnTo>
                  <a:lnTo>
                    <a:pt x="269974" y="110421"/>
                  </a:lnTo>
                  <a:lnTo>
                    <a:pt x="274247" y="127700"/>
                  </a:lnTo>
                  <a:lnTo>
                    <a:pt x="278384" y="190389"/>
                  </a:lnTo>
                  <a:lnTo>
                    <a:pt x="289028" y="245628"/>
                  </a:lnTo>
                  <a:lnTo>
                    <a:pt x="302396" y="307189"/>
                  </a:lnTo>
                  <a:lnTo>
                    <a:pt x="312808" y="358336"/>
                  </a:lnTo>
                  <a:lnTo>
                    <a:pt x="318402" y="419616"/>
                  </a:lnTo>
                  <a:lnTo>
                    <a:pt x="319506" y="473661"/>
                  </a:lnTo>
                  <a:lnTo>
                    <a:pt x="319778" y="508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75067" y="209517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4493" y="23719"/>
                  </a:lnTo>
                  <a:lnTo>
                    <a:pt x="62003" y="388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17181" y="202147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80352" y="226362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94989" y="1856977"/>
              <a:ext cx="437120" cy="531700"/>
            </a:xfrm>
            <a:custGeom>
              <a:avLst/>
              <a:gdLst/>
              <a:ahLst/>
              <a:cxnLst/>
              <a:rect l="0" t="0" r="0" b="0"/>
              <a:pathLst>
                <a:path w="437120" h="531700">
                  <a:moveTo>
                    <a:pt x="74918" y="27624"/>
                  </a:moveTo>
                  <a:lnTo>
                    <a:pt x="25419" y="82711"/>
                  </a:lnTo>
                  <a:lnTo>
                    <a:pt x="4620" y="106987"/>
                  </a:lnTo>
                  <a:lnTo>
                    <a:pt x="1146" y="108609"/>
                  </a:lnTo>
                  <a:lnTo>
                    <a:pt x="0" y="106180"/>
                  </a:lnTo>
                  <a:lnTo>
                    <a:pt x="406" y="101052"/>
                  </a:lnTo>
                  <a:lnTo>
                    <a:pt x="12156" y="77066"/>
                  </a:lnTo>
                  <a:lnTo>
                    <a:pt x="38257" y="45926"/>
                  </a:lnTo>
                  <a:lnTo>
                    <a:pt x="86164" y="10175"/>
                  </a:lnTo>
                  <a:lnTo>
                    <a:pt x="109942" y="2321"/>
                  </a:lnTo>
                  <a:lnTo>
                    <a:pt x="134937" y="0"/>
                  </a:lnTo>
                  <a:lnTo>
                    <a:pt x="157745" y="2868"/>
                  </a:lnTo>
                  <a:lnTo>
                    <a:pt x="176460" y="11162"/>
                  </a:lnTo>
                  <a:lnTo>
                    <a:pt x="222040" y="43437"/>
                  </a:lnTo>
                  <a:lnTo>
                    <a:pt x="238181" y="61558"/>
                  </a:lnTo>
                  <a:lnTo>
                    <a:pt x="254833" y="97080"/>
                  </a:lnTo>
                  <a:lnTo>
                    <a:pt x="261586" y="137241"/>
                  </a:lnTo>
                  <a:lnTo>
                    <a:pt x="257999" y="173187"/>
                  </a:lnTo>
                  <a:lnTo>
                    <a:pt x="249483" y="192144"/>
                  </a:lnTo>
                  <a:lnTo>
                    <a:pt x="243937" y="200475"/>
                  </a:lnTo>
                  <a:lnTo>
                    <a:pt x="228416" y="212851"/>
                  </a:lnTo>
                  <a:lnTo>
                    <a:pt x="219364" y="217789"/>
                  </a:lnTo>
                  <a:lnTo>
                    <a:pt x="215669" y="218741"/>
                  </a:lnTo>
                  <a:lnTo>
                    <a:pt x="215545" y="217036"/>
                  </a:lnTo>
                  <a:lnTo>
                    <a:pt x="217802" y="213560"/>
                  </a:lnTo>
                  <a:lnTo>
                    <a:pt x="237747" y="203079"/>
                  </a:lnTo>
                  <a:lnTo>
                    <a:pt x="256080" y="202310"/>
                  </a:lnTo>
                  <a:lnTo>
                    <a:pt x="317264" y="217683"/>
                  </a:lnTo>
                  <a:lnTo>
                    <a:pt x="338215" y="226738"/>
                  </a:lnTo>
                  <a:lnTo>
                    <a:pt x="400382" y="279945"/>
                  </a:lnTo>
                  <a:lnTo>
                    <a:pt x="413761" y="295354"/>
                  </a:lnTo>
                  <a:lnTo>
                    <a:pt x="427869" y="326100"/>
                  </a:lnTo>
                  <a:lnTo>
                    <a:pt x="437119" y="371215"/>
                  </a:lnTo>
                  <a:lnTo>
                    <a:pt x="430950" y="432622"/>
                  </a:lnTo>
                  <a:lnTo>
                    <a:pt x="418466" y="479240"/>
                  </a:lnTo>
                  <a:lnTo>
                    <a:pt x="405420" y="497794"/>
                  </a:lnTo>
                  <a:lnTo>
                    <a:pt x="386754" y="512669"/>
                  </a:lnTo>
                  <a:lnTo>
                    <a:pt x="349937" y="526450"/>
                  </a:lnTo>
                  <a:lnTo>
                    <a:pt x="292456" y="531699"/>
                  </a:lnTo>
                  <a:lnTo>
                    <a:pt x="230712" y="527147"/>
                  </a:lnTo>
                  <a:lnTo>
                    <a:pt x="180203" y="511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06901" y="203200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22715" y="220045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738031" y="2841726"/>
            <a:ext cx="2263628" cy="471987"/>
            <a:chOff x="5738031" y="2841726"/>
            <a:chExt cx="2263628" cy="471987"/>
          </a:xfrm>
        </p:grpSpPr>
        <p:sp>
          <p:nvSpPr>
            <p:cNvPr id="40" name="Freeform 39"/>
            <p:cNvSpPr/>
            <p:nvPr/>
          </p:nvSpPr>
          <p:spPr>
            <a:xfrm>
              <a:off x="5738031" y="3005561"/>
              <a:ext cx="126343" cy="16118"/>
            </a:xfrm>
            <a:custGeom>
              <a:avLst/>
              <a:gdLst/>
              <a:ahLst/>
              <a:cxnLst/>
              <a:rect l="0" t="0" r="0" b="0"/>
              <a:pathLst>
                <a:path w="126343" h="16118">
                  <a:moveTo>
                    <a:pt x="126342" y="5589"/>
                  </a:moveTo>
                  <a:lnTo>
                    <a:pt x="109574" y="0"/>
                  </a:lnTo>
                  <a:lnTo>
                    <a:pt x="91983" y="375"/>
                  </a:lnTo>
                  <a:lnTo>
                    <a:pt x="35683" y="607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73838" y="2841726"/>
              <a:ext cx="269562" cy="453694"/>
            </a:xfrm>
            <a:custGeom>
              <a:avLst/>
              <a:gdLst/>
              <a:ahLst/>
              <a:cxnLst/>
              <a:rect l="0" t="0" r="0" b="0"/>
              <a:pathLst>
                <a:path w="269562" h="453694">
                  <a:moveTo>
                    <a:pt x="269561" y="95724"/>
                  </a:moveTo>
                  <a:lnTo>
                    <a:pt x="249317" y="51762"/>
                  </a:lnTo>
                  <a:lnTo>
                    <a:pt x="218979" y="27066"/>
                  </a:lnTo>
                  <a:lnTo>
                    <a:pt x="180354" y="4931"/>
                  </a:lnTo>
                  <a:lnTo>
                    <a:pt x="153094" y="0"/>
                  </a:lnTo>
                  <a:lnTo>
                    <a:pt x="103056" y="6366"/>
                  </a:lnTo>
                  <a:lnTo>
                    <a:pt x="75687" y="21155"/>
                  </a:lnTo>
                  <a:lnTo>
                    <a:pt x="45478" y="48283"/>
                  </a:lnTo>
                  <a:lnTo>
                    <a:pt x="9927" y="96409"/>
                  </a:lnTo>
                  <a:lnTo>
                    <a:pt x="0" y="138691"/>
                  </a:lnTo>
                  <a:lnTo>
                    <a:pt x="2647" y="182675"/>
                  </a:lnTo>
                  <a:lnTo>
                    <a:pt x="10943" y="204949"/>
                  </a:lnTo>
                  <a:lnTo>
                    <a:pt x="16430" y="214164"/>
                  </a:lnTo>
                  <a:lnTo>
                    <a:pt x="31886" y="227523"/>
                  </a:lnTo>
                  <a:lnTo>
                    <a:pt x="40921" y="232723"/>
                  </a:lnTo>
                  <a:lnTo>
                    <a:pt x="63438" y="235381"/>
                  </a:lnTo>
                  <a:lnTo>
                    <a:pt x="86704" y="231494"/>
                  </a:lnTo>
                  <a:lnTo>
                    <a:pt x="114126" y="214981"/>
                  </a:lnTo>
                  <a:lnTo>
                    <a:pt x="174026" y="156285"/>
                  </a:lnTo>
                  <a:lnTo>
                    <a:pt x="202726" y="121855"/>
                  </a:lnTo>
                  <a:lnTo>
                    <a:pt x="208627" y="121334"/>
                  </a:lnTo>
                  <a:lnTo>
                    <a:pt x="213730" y="125665"/>
                  </a:lnTo>
                  <a:lnTo>
                    <a:pt x="218302" y="133232"/>
                  </a:lnTo>
                  <a:lnTo>
                    <a:pt x="226810" y="193471"/>
                  </a:lnTo>
                  <a:lnTo>
                    <a:pt x="235423" y="255976"/>
                  </a:lnTo>
                  <a:lnTo>
                    <a:pt x="243060" y="318712"/>
                  </a:lnTo>
                  <a:lnTo>
                    <a:pt x="246891" y="367555"/>
                  </a:lnTo>
                  <a:lnTo>
                    <a:pt x="248185" y="424547"/>
                  </a:lnTo>
                  <a:lnTo>
                    <a:pt x="248504" y="453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27669" y="3053264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7724" y="9065"/>
                  </a:lnTo>
                  <a:lnTo>
                    <a:pt x="1736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69782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01368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27751" y="299009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9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69907" y="2865905"/>
              <a:ext cx="375038" cy="447808"/>
            </a:xfrm>
            <a:custGeom>
              <a:avLst/>
              <a:gdLst/>
              <a:ahLst/>
              <a:cxnLst/>
              <a:rect l="0" t="0" r="0" b="0"/>
              <a:pathLst>
                <a:path w="375038" h="447808">
                  <a:moveTo>
                    <a:pt x="0" y="39960"/>
                  </a:moveTo>
                  <a:lnTo>
                    <a:pt x="17981" y="24319"/>
                  </a:lnTo>
                  <a:lnTo>
                    <a:pt x="64152" y="5116"/>
                  </a:lnTo>
                  <a:lnTo>
                    <a:pt x="106225" y="0"/>
                  </a:lnTo>
                  <a:lnTo>
                    <a:pt x="132608" y="5042"/>
                  </a:lnTo>
                  <a:lnTo>
                    <a:pt x="164073" y="21035"/>
                  </a:lnTo>
                  <a:lnTo>
                    <a:pt x="188214" y="43711"/>
                  </a:lnTo>
                  <a:lnTo>
                    <a:pt x="195665" y="52989"/>
                  </a:lnTo>
                  <a:lnTo>
                    <a:pt x="203946" y="75776"/>
                  </a:lnTo>
                  <a:lnTo>
                    <a:pt x="206153" y="88404"/>
                  </a:lnTo>
                  <a:lnTo>
                    <a:pt x="202367" y="111794"/>
                  </a:lnTo>
                  <a:lnTo>
                    <a:pt x="187082" y="141572"/>
                  </a:lnTo>
                  <a:lnTo>
                    <a:pt x="160957" y="172595"/>
                  </a:lnTo>
                  <a:lnTo>
                    <a:pt x="134648" y="188574"/>
                  </a:lnTo>
                  <a:lnTo>
                    <a:pt x="131879" y="189339"/>
                  </a:lnTo>
                  <a:lnTo>
                    <a:pt x="138161" y="183949"/>
                  </a:lnTo>
                  <a:lnTo>
                    <a:pt x="172608" y="178940"/>
                  </a:lnTo>
                  <a:lnTo>
                    <a:pt x="214269" y="183045"/>
                  </a:lnTo>
                  <a:lnTo>
                    <a:pt x="269099" y="203318"/>
                  </a:lnTo>
                  <a:lnTo>
                    <a:pt x="320183" y="236745"/>
                  </a:lnTo>
                  <a:lnTo>
                    <a:pt x="350418" y="274193"/>
                  </a:lnTo>
                  <a:lnTo>
                    <a:pt x="369510" y="312003"/>
                  </a:lnTo>
                  <a:lnTo>
                    <a:pt x="375037" y="351673"/>
                  </a:lnTo>
                  <a:lnTo>
                    <a:pt x="372183" y="375031"/>
                  </a:lnTo>
                  <a:lnTo>
                    <a:pt x="360776" y="393991"/>
                  </a:lnTo>
                  <a:lnTo>
                    <a:pt x="324858" y="425227"/>
                  </a:lnTo>
                  <a:lnTo>
                    <a:pt x="283167" y="441242"/>
                  </a:lnTo>
                  <a:lnTo>
                    <a:pt x="233770" y="447807"/>
                  </a:lnTo>
                  <a:lnTo>
                    <a:pt x="182089" y="444163"/>
                  </a:lnTo>
                  <a:lnTo>
                    <a:pt x="124142" y="435674"/>
                  </a:lnTo>
                  <a:lnTo>
                    <a:pt x="64484" y="421992"/>
                  </a:lnTo>
                  <a:lnTo>
                    <a:pt x="52642" y="418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12145" y="304273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4821" y="3120"/>
                  </a:lnTo>
                  <a:lnTo>
                    <a:pt x="3800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85845" y="320066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854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8318250" y="1747730"/>
            <a:ext cx="489928" cy="616871"/>
          </a:xfrm>
          <a:custGeom>
            <a:avLst/>
            <a:gdLst/>
            <a:ahLst/>
            <a:cxnLst/>
            <a:rect l="0" t="0" r="0" b="0"/>
            <a:pathLst>
              <a:path w="489928" h="616871">
                <a:moveTo>
                  <a:pt x="251947" y="0"/>
                </a:moveTo>
                <a:lnTo>
                  <a:pt x="204508" y="29309"/>
                </a:lnTo>
                <a:lnTo>
                  <a:pt x="146195" y="90542"/>
                </a:lnTo>
                <a:lnTo>
                  <a:pt x="93958" y="146844"/>
                </a:lnTo>
                <a:lnTo>
                  <a:pt x="34970" y="206412"/>
                </a:lnTo>
                <a:lnTo>
                  <a:pt x="7892" y="222336"/>
                </a:lnTo>
                <a:lnTo>
                  <a:pt x="2676" y="220754"/>
                </a:lnTo>
                <a:lnTo>
                  <a:pt x="369" y="215020"/>
                </a:lnTo>
                <a:lnTo>
                  <a:pt x="0" y="206517"/>
                </a:lnTo>
                <a:lnTo>
                  <a:pt x="5829" y="190831"/>
                </a:lnTo>
                <a:lnTo>
                  <a:pt x="53406" y="136062"/>
                </a:lnTo>
                <a:lnTo>
                  <a:pt x="73630" y="117794"/>
                </a:lnTo>
                <a:lnTo>
                  <a:pt x="131282" y="86843"/>
                </a:lnTo>
                <a:lnTo>
                  <a:pt x="185695" y="67890"/>
                </a:lnTo>
                <a:lnTo>
                  <a:pt x="227508" y="58850"/>
                </a:lnTo>
                <a:lnTo>
                  <a:pt x="283557" y="61971"/>
                </a:lnTo>
                <a:lnTo>
                  <a:pt x="310449" y="64977"/>
                </a:lnTo>
                <a:lnTo>
                  <a:pt x="367146" y="92409"/>
                </a:lnTo>
                <a:lnTo>
                  <a:pt x="373200" y="101380"/>
                </a:lnTo>
                <a:lnTo>
                  <a:pt x="376806" y="123827"/>
                </a:lnTo>
                <a:lnTo>
                  <a:pt x="372260" y="157182"/>
                </a:lnTo>
                <a:lnTo>
                  <a:pt x="357915" y="189292"/>
                </a:lnTo>
                <a:lnTo>
                  <a:pt x="309314" y="247076"/>
                </a:lnTo>
                <a:lnTo>
                  <a:pt x="276223" y="264020"/>
                </a:lnTo>
                <a:lnTo>
                  <a:pt x="238544" y="277887"/>
                </a:lnTo>
                <a:lnTo>
                  <a:pt x="296666" y="274086"/>
                </a:lnTo>
                <a:lnTo>
                  <a:pt x="323294" y="276234"/>
                </a:lnTo>
                <a:lnTo>
                  <a:pt x="375398" y="293557"/>
                </a:lnTo>
                <a:lnTo>
                  <a:pt x="419832" y="314180"/>
                </a:lnTo>
                <a:lnTo>
                  <a:pt x="446230" y="345125"/>
                </a:lnTo>
                <a:lnTo>
                  <a:pt x="474941" y="397503"/>
                </a:lnTo>
                <a:lnTo>
                  <a:pt x="487905" y="440133"/>
                </a:lnTo>
                <a:lnTo>
                  <a:pt x="489927" y="488119"/>
                </a:lnTo>
                <a:lnTo>
                  <a:pt x="476748" y="530153"/>
                </a:lnTo>
                <a:lnTo>
                  <a:pt x="448213" y="569622"/>
                </a:lnTo>
                <a:lnTo>
                  <a:pt x="409128" y="605278"/>
                </a:lnTo>
                <a:lnTo>
                  <a:pt x="385366" y="614113"/>
                </a:lnTo>
                <a:lnTo>
                  <a:pt x="360377" y="616870"/>
                </a:lnTo>
                <a:lnTo>
                  <a:pt x="309500" y="609108"/>
                </a:lnTo>
                <a:lnTo>
                  <a:pt x="257691" y="596547"/>
                </a:lnTo>
                <a:lnTo>
                  <a:pt x="201006" y="581127"/>
                </a:lnTo>
                <a:lnTo>
                  <a:pt x="140629" y="559847"/>
                </a:lnTo>
                <a:lnTo>
                  <a:pt x="94019" y="5158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8364566" y="2702970"/>
            <a:ext cx="318569" cy="546185"/>
          </a:xfrm>
          <a:custGeom>
            <a:avLst/>
            <a:gdLst/>
            <a:ahLst/>
            <a:cxnLst/>
            <a:rect l="0" t="0" r="0" b="0"/>
            <a:pathLst>
              <a:path w="318569" h="546185">
                <a:moveTo>
                  <a:pt x="5589" y="118667"/>
                </a:moveTo>
                <a:lnTo>
                  <a:pt x="0" y="101899"/>
                </a:lnTo>
                <a:lnTo>
                  <a:pt x="376" y="84309"/>
                </a:lnTo>
                <a:lnTo>
                  <a:pt x="2114" y="74705"/>
                </a:lnTo>
                <a:lnTo>
                  <a:pt x="13404" y="57794"/>
                </a:lnTo>
                <a:lnTo>
                  <a:pt x="42609" y="35120"/>
                </a:lnTo>
                <a:lnTo>
                  <a:pt x="99675" y="7839"/>
                </a:lnTo>
                <a:lnTo>
                  <a:pt x="121105" y="0"/>
                </a:lnTo>
                <a:lnTo>
                  <a:pt x="158489" y="188"/>
                </a:lnTo>
                <a:lnTo>
                  <a:pt x="193613" y="7653"/>
                </a:lnTo>
                <a:lnTo>
                  <a:pt x="212377" y="20194"/>
                </a:lnTo>
                <a:lnTo>
                  <a:pt x="220658" y="28452"/>
                </a:lnTo>
                <a:lnTo>
                  <a:pt x="229857" y="53225"/>
                </a:lnTo>
                <a:lnTo>
                  <a:pt x="232775" y="81393"/>
                </a:lnTo>
                <a:lnTo>
                  <a:pt x="222131" y="138975"/>
                </a:lnTo>
                <a:lnTo>
                  <a:pt x="207764" y="180520"/>
                </a:lnTo>
                <a:lnTo>
                  <a:pt x="196440" y="197240"/>
                </a:lnTo>
                <a:lnTo>
                  <a:pt x="180489" y="209350"/>
                </a:lnTo>
                <a:lnTo>
                  <a:pt x="147242" y="232246"/>
                </a:lnTo>
                <a:lnTo>
                  <a:pt x="145648" y="235330"/>
                </a:lnTo>
                <a:lnTo>
                  <a:pt x="148095" y="236217"/>
                </a:lnTo>
                <a:lnTo>
                  <a:pt x="153235" y="235638"/>
                </a:lnTo>
                <a:lnTo>
                  <a:pt x="177238" y="240412"/>
                </a:lnTo>
                <a:lnTo>
                  <a:pt x="206576" y="254826"/>
                </a:lnTo>
                <a:lnTo>
                  <a:pt x="268885" y="309042"/>
                </a:lnTo>
                <a:lnTo>
                  <a:pt x="294823" y="340021"/>
                </a:lnTo>
                <a:lnTo>
                  <a:pt x="311736" y="377016"/>
                </a:lnTo>
                <a:lnTo>
                  <a:pt x="318568" y="417613"/>
                </a:lnTo>
                <a:lnTo>
                  <a:pt x="315003" y="453688"/>
                </a:lnTo>
                <a:lnTo>
                  <a:pt x="300948" y="486604"/>
                </a:lnTo>
                <a:lnTo>
                  <a:pt x="281966" y="512995"/>
                </a:lnTo>
                <a:lnTo>
                  <a:pt x="255934" y="530043"/>
                </a:lnTo>
                <a:lnTo>
                  <a:pt x="213358" y="545114"/>
                </a:lnTo>
                <a:lnTo>
                  <a:pt x="151048" y="546184"/>
                </a:lnTo>
                <a:lnTo>
                  <a:pt x="99770" y="538577"/>
                </a:lnTo>
                <a:lnTo>
                  <a:pt x="41220" y="525526"/>
                </a:lnTo>
                <a:lnTo>
                  <a:pt x="16118" y="5187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554914" y="336911"/>
            <a:ext cx="5090293" cy="887912"/>
            <a:chOff x="2554914" y="336911"/>
            <a:chExt cx="5090293" cy="887912"/>
          </a:xfrm>
        </p:grpSpPr>
        <p:sp>
          <p:nvSpPr>
            <p:cNvPr id="2" name="Freeform 1"/>
            <p:cNvSpPr/>
            <p:nvPr/>
          </p:nvSpPr>
          <p:spPr>
            <a:xfrm>
              <a:off x="2554914" y="411242"/>
              <a:ext cx="568199" cy="662665"/>
            </a:xfrm>
            <a:custGeom>
              <a:avLst/>
              <a:gdLst/>
              <a:ahLst/>
              <a:cxnLst/>
              <a:rect l="0" t="0" r="0" b="0"/>
              <a:pathLst>
                <a:path w="568199" h="662665">
                  <a:moveTo>
                    <a:pt x="87739" y="631079"/>
                  </a:moveTo>
                  <a:lnTo>
                    <a:pt x="87739" y="579028"/>
                  </a:lnTo>
                  <a:lnTo>
                    <a:pt x="82149" y="519542"/>
                  </a:lnTo>
                  <a:lnTo>
                    <a:pt x="78673" y="468179"/>
                  </a:lnTo>
                  <a:lnTo>
                    <a:pt x="70263" y="404752"/>
                  </a:lnTo>
                  <a:lnTo>
                    <a:pt x="67389" y="347163"/>
                  </a:lnTo>
                  <a:lnTo>
                    <a:pt x="61232" y="296316"/>
                  </a:lnTo>
                  <a:lnTo>
                    <a:pt x="52069" y="246451"/>
                  </a:lnTo>
                  <a:lnTo>
                    <a:pt x="41945" y="187222"/>
                  </a:lnTo>
                  <a:lnTo>
                    <a:pt x="28043" y="129542"/>
                  </a:lnTo>
                  <a:lnTo>
                    <a:pt x="10525" y="73573"/>
                  </a:lnTo>
                  <a:lnTo>
                    <a:pt x="0" y="41632"/>
                  </a:lnTo>
                  <a:lnTo>
                    <a:pt x="0" y="32224"/>
                  </a:lnTo>
                  <a:lnTo>
                    <a:pt x="6240" y="15531"/>
                  </a:lnTo>
                  <a:lnTo>
                    <a:pt x="14689" y="10144"/>
                  </a:lnTo>
                  <a:lnTo>
                    <a:pt x="54526" y="2561"/>
                  </a:lnTo>
                  <a:lnTo>
                    <a:pt x="117269" y="0"/>
                  </a:lnTo>
                  <a:lnTo>
                    <a:pt x="169481" y="5083"/>
                  </a:lnTo>
                  <a:lnTo>
                    <a:pt x="232615" y="20716"/>
                  </a:lnTo>
                  <a:lnTo>
                    <a:pt x="289787" y="39181"/>
                  </a:lnTo>
                  <a:lnTo>
                    <a:pt x="343375" y="63472"/>
                  </a:lnTo>
                  <a:lnTo>
                    <a:pt x="400733" y="96402"/>
                  </a:lnTo>
                  <a:lnTo>
                    <a:pt x="459634" y="150366"/>
                  </a:lnTo>
                  <a:lnTo>
                    <a:pt x="480769" y="174870"/>
                  </a:lnTo>
                  <a:lnTo>
                    <a:pt x="508872" y="227535"/>
                  </a:lnTo>
                  <a:lnTo>
                    <a:pt x="536737" y="285522"/>
                  </a:lnTo>
                  <a:lnTo>
                    <a:pt x="559051" y="342329"/>
                  </a:lnTo>
                  <a:lnTo>
                    <a:pt x="568198" y="383306"/>
                  </a:lnTo>
                  <a:lnTo>
                    <a:pt x="567789" y="432493"/>
                  </a:lnTo>
                  <a:lnTo>
                    <a:pt x="557170" y="490336"/>
                  </a:lnTo>
                  <a:lnTo>
                    <a:pt x="535402" y="542793"/>
                  </a:lnTo>
                  <a:lnTo>
                    <a:pt x="513098" y="577234"/>
                  </a:lnTo>
                  <a:lnTo>
                    <a:pt x="457022" y="625331"/>
                  </a:lnTo>
                  <a:lnTo>
                    <a:pt x="399806" y="646798"/>
                  </a:lnTo>
                  <a:lnTo>
                    <a:pt x="342924" y="659183"/>
                  </a:lnTo>
                  <a:lnTo>
                    <a:pt x="291641" y="661633"/>
                  </a:lnTo>
                  <a:lnTo>
                    <a:pt x="232391" y="662460"/>
                  </a:lnTo>
                  <a:lnTo>
                    <a:pt x="203552" y="6626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36711" y="873865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53305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38334" y="552537"/>
              <a:ext cx="193998" cy="521370"/>
            </a:xfrm>
            <a:custGeom>
              <a:avLst/>
              <a:gdLst/>
              <a:ahLst/>
              <a:cxnLst/>
              <a:rect l="0" t="0" r="0" b="0"/>
              <a:pathLst>
                <a:path w="193998" h="521370">
                  <a:moveTo>
                    <a:pt x="57127" y="521369"/>
                  </a:moveTo>
                  <a:lnTo>
                    <a:pt x="48062" y="462752"/>
                  </a:lnTo>
                  <a:lnTo>
                    <a:pt x="38482" y="407409"/>
                  </a:lnTo>
                  <a:lnTo>
                    <a:pt x="28726" y="356062"/>
                  </a:lnTo>
                  <a:lnTo>
                    <a:pt x="21887" y="312979"/>
                  </a:lnTo>
                  <a:lnTo>
                    <a:pt x="18068" y="269654"/>
                  </a:lnTo>
                  <a:lnTo>
                    <a:pt x="12799" y="208921"/>
                  </a:lnTo>
                  <a:lnTo>
                    <a:pt x="3828" y="150762"/>
                  </a:lnTo>
                  <a:lnTo>
                    <a:pt x="0" y="95315"/>
                  </a:lnTo>
                  <a:lnTo>
                    <a:pt x="9188" y="40247"/>
                  </a:lnTo>
                  <a:lnTo>
                    <a:pt x="24465" y="12007"/>
                  </a:lnTo>
                  <a:lnTo>
                    <a:pt x="34183" y="6319"/>
                  </a:lnTo>
                  <a:lnTo>
                    <a:pt x="60578" y="0"/>
                  </a:lnTo>
                  <a:lnTo>
                    <a:pt x="108322" y="2032"/>
                  </a:lnTo>
                  <a:lnTo>
                    <a:pt x="164942" y="19264"/>
                  </a:lnTo>
                  <a:lnTo>
                    <a:pt x="193997" y="265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53347" y="88439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7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51263" y="624317"/>
              <a:ext cx="133753" cy="491704"/>
            </a:xfrm>
            <a:custGeom>
              <a:avLst/>
              <a:gdLst/>
              <a:ahLst/>
              <a:cxnLst/>
              <a:rect l="0" t="0" r="0" b="0"/>
              <a:pathLst>
                <a:path w="133753" h="491704">
                  <a:moveTo>
                    <a:pt x="70581" y="491703"/>
                  </a:moveTo>
                  <a:lnTo>
                    <a:pt x="61516" y="433086"/>
                  </a:lnTo>
                  <a:lnTo>
                    <a:pt x="51936" y="376573"/>
                  </a:lnTo>
                  <a:lnTo>
                    <a:pt x="42180" y="323840"/>
                  </a:lnTo>
                  <a:lnTo>
                    <a:pt x="28403" y="263443"/>
                  </a:lnTo>
                  <a:lnTo>
                    <a:pt x="17920" y="208431"/>
                  </a:lnTo>
                  <a:lnTo>
                    <a:pt x="7405" y="155087"/>
                  </a:lnTo>
                  <a:lnTo>
                    <a:pt x="0" y="105356"/>
                  </a:lnTo>
                  <a:lnTo>
                    <a:pt x="925" y="64105"/>
                  </a:lnTo>
                  <a:lnTo>
                    <a:pt x="6868" y="41956"/>
                  </a:lnTo>
                  <a:lnTo>
                    <a:pt x="17308" y="24314"/>
                  </a:lnTo>
                  <a:lnTo>
                    <a:pt x="35986" y="11794"/>
                  </a:lnTo>
                  <a:lnTo>
                    <a:pt x="59884" y="3499"/>
                  </a:lnTo>
                  <a:lnTo>
                    <a:pt x="97307" y="0"/>
                  </a:lnTo>
                  <a:lnTo>
                    <a:pt x="133752" y="73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37616" y="915979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3784" y="0"/>
                  </a:lnTo>
                  <a:lnTo>
                    <a:pt x="488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15376" y="786649"/>
              <a:ext cx="227609" cy="280841"/>
            </a:xfrm>
            <a:custGeom>
              <a:avLst/>
              <a:gdLst/>
              <a:ahLst/>
              <a:cxnLst/>
              <a:rect l="0" t="0" r="0" b="0"/>
              <a:pathLst>
                <a:path w="227609" h="280841">
                  <a:moveTo>
                    <a:pt x="38095" y="139858"/>
                  </a:moveTo>
                  <a:lnTo>
                    <a:pt x="71717" y="125387"/>
                  </a:lnTo>
                  <a:lnTo>
                    <a:pt x="126539" y="116983"/>
                  </a:lnTo>
                  <a:lnTo>
                    <a:pt x="155782" y="109804"/>
                  </a:lnTo>
                  <a:lnTo>
                    <a:pt x="185399" y="92609"/>
                  </a:lnTo>
                  <a:lnTo>
                    <a:pt x="201439" y="79474"/>
                  </a:lnTo>
                  <a:lnTo>
                    <a:pt x="210128" y="59599"/>
                  </a:lnTo>
                  <a:lnTo>
                    <a:pt x="212445" y="47747"/>
                  </a:lnTo>
                  <a:lnTo>
                    <a:pt x="210481" y="37507"/>
                  </a:lnTo>
                  <a:lnTo>
                    <a:pt x="198939" y="19889"/>
                  </a:lnTo>
                  <a:lnTo>
                    <a:pt x="172710" y="2407"/>
                  </a:lnTo>
                  <a:lnTo>
                    <a:pt x="146667" y="0"/>
                  </a:lnTo>
                  <a:lnTo>
                    <a:pt x="116765" y="4000"/>
                  </a:lnTo>
                  <a:lnTo>
                    <a:pt x="75963" y="19405"/>
                  </a:lnTo>
                  <a:lnTo>
                    <a:pt x="56485" y="32121"/>
                  </a:lnTo>
                  <a:lnTo>
                    <a:pt x="24917" y="76160"/>
                  </a:lnTo>
                  <a:lnTo>
                    <a:pt x="5595" y="116175"/>
                  </a:lnTo>
                  <a:lnTo>
                    <a:pt x="0" y="157668"/>
                  </a:lnTo>
                  <a:lnTo>
                    <a:pt x="2837" y="185598"/>
                  </a:lnTo>
                  <a:lnTo>
                    <a:pt x="14236" y="210490"/>
                  </a:lnTo>
                  <a:lnTo>
                    <a:pt x="40384" y="241115"/>
                  </a:lnTo>
                  <a:lnTo>
                    <a:pt x="61339" y="256221"/>
                  </a:lnTo>
                  <a:lnTo>
                    <a:pt x="112920" y="275451"/>
                  </a:lnTo>
                  <a:lnTo>
                    <a:pt x="140371" y="280840"/>
                  </a:lnTo>
                  <a:lnTo>
                    <a:pt x="193002" y="274768"/>
                  </a:lnTo>
                  <a:lnTo>
                    <a:pt x="227608" y="2662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37741" y="715937"/>
              <a:ext cx="94757" cy="349608"/>
            </a:xfrm>
            <a:custGeom>
              <a:avLst/>
              <a:gdLst/>
              <a:ahLst/>
              <a:cxnLst/>
              <a:rect l="0" t="0" r="0" b="0"/>
              <a:pathLst>
                <a:path w="94757" h="349608">
                  <a:moveTo>
                    <a:pt x="0" y="168456"/>
                  </a:moveTo>
                  <a:lnTo>
                    <a:pt x="2339" y="202078"/>
                  </a:lnTo>
                  <a:lnTo>
                    <a:pt x="19786" y="253780"/>
                  </a:lnTo>
                  <a:lnTo>
                    <a:pt x="34844" y="309053"/>
                  </a:lnTo>
                  <a:lnTo>
                    <a:pt x="46744" y="349607"/>
                  </a:lnTo>
                  <a:lnTo>
                    <a:pt x="34269" y="310933"/>
                  </a:lnTo>
                  <a:lnTo>
                    <a:pt x="17774" y="250325"/>
                  </a:lnTo>
                  <a:lnTo>
                    <a:pt x="3511" y="187618"/>
                  </a:lnTo>
                  <a:lnTo>
                    <a:pt x="1040" y="138779"/>
                  </a:lnTo>
                  <a:lnTo>
                    <a:pt x="6701" y="110813"/>
                  </a:lnTo>
                  <a:lnTo>
                    <a:pt x="23042" y="78457"/>
                  </a:lnTo>
                  <a:lnTo>
                    <a:pt x="76116" y="1890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34540" y="763398"/>
              <a:ext cx="224341" cy="228855"/>
            </a:xfrm>
            <a:custGeom>
              <a:avLst/>
              <a:gdLst/>
              <a:ahLst/>
              <a:cxnLst/>
              <a:rect l="0" t="0" r="0" b="0"/>
              <a:pathLst>
                <a:path w="224341" h="228855">
                  <a:moveTo>
                    <a:pt x="3242" y="142052"/>
                  </a:moveTo>
                  <a:lnTo>
                    <a:pt x="40720" y="133719"/>
                  </a:lnTo>
                  <a:lnTo>
                    <a:pt x="92144" y="126368"/>
                  </a:lnTo>
                  <a:lnTo>
                    <a:pt x="149870" y="110250"/>
                  </a:lnTo>
                  <a:lnTo>
                    <a:pt x="170186" y="102182"/>
                  </a:lnTo>
                  <a:lnTo>
                    <a:pt x="209641" y="71233"/>
                  </a:lnTo>
                  <a:lnTo>
                    <a:pt x="213371" y="62084"/>
                  </a:lnTo>
                  <a:lnTo>
                    <a:pt x="214396" y="39441"/>
                  </a:lnTo>
                  <a:lnTo>
                    <a:pt x="210692" y="29191"/>
                  </a:lnTo>
                  <a:lnTo>
                    <a:pt x="197217" y="11563"/>
                  </a:lnTo>
                  <a:lnTo>
                    <a:pt x="173292" y="2169"/>
                  </a:lnTo>
                  <a:lnTo>
                    <a:pt x="126937" y="0"/>
                  </a:lnTo>
                  <a:lnTo>
                    <a:pt x="95652" y="5218"/>
                  </a:lnTo>
                  <a:lnTo>
                    <a:pt x="59479" y="21310"/>
                  </a:lnTo>
                  <a:lnTo>
                    <a:pt x="33423" y="42066"/>
                  </a:lnTo>
                  <a:lnTo>
                    <a:pt x="12054" y="69923"/>
                  </a:lnTo>
                  <a:lnTo>
                    <a:pt x="2090" y="90108"/>
                  </a:lnTo>
                  <a:lnTo>
                    <a:pt x="0" y="113896"/>
                  </a:lnTo>
                  <a:lnTo>
                    <a:pt x="4141" y="140067"/>
                  </a:lnTo>
                  <a:lnTo>
                    <a:pt x="13780" y="167296"/>
                  </a:lnTo>
                  <a:lnTo>
                    <a:pt x="28983" y="188757"/>
                  </a:lnTo>
                  <a:lnTo>
                    <a:pt x="48608" y="204924"/>
                  </a:lnTo>
                  <a:lnTo>
                    <a:pt x="107338" y="228826"/>
                  </a:lnTo>
                  <a:lnTo>
                    <a:pt x="145349" y="228854"/>
                  </a:lnTo>
                  <a:lnTo>
                    <a:pt x="196606" y="218383"/>
                  </a:lnTo>
                  <a:lnTo>
                    <a:pt x="224340" y="2052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46401" y="799743"/>
              <a:ext cx="196750" cy="232050"/>
            </a:xfrm>
            <a:custGeom>
              <a:avLst/>
              <a:gdLst/>
              <a:ahLst/>
              <a:cxnLst/>
              <a:rect l="0" t="0" r="0" b="0"/>
              <a:pathLst>
                <a:path w="196750" h="232050">
                  <a:moveTo>
                    <a:pt x="7236" y="53065"/>
                  </a:moveTo>
                  <a:lnTo>
                    <a:pt x="0" y="80621"/>
                  </a:lnTo>
                  <a:lnTo>
                    <a:pt x="23" y="122581"/>
                  </a:lnTo>
                  <a:lnTo>
                    <a:pt x="13567" y="179274"/>
                  </a:lnTo>
                  <a:lnTo>
                    <a:pt x="14729" y="199235"/>
                  </a:lnTo>
                  <a:lnTo>
                    <a:pt x="13401" y="199645"/>
                  </a:lnTo>
                  <a:lnTo>
                    <a:pt x="2865" y="175086"/>
                  </a:lnTo>
                  <a:lnTo>
                    <a:pt x="5852" y="114742"/>
                  </a:lnTo>
                  <a:lnTo>
                    <a:pt x="12552" y="59789"/>
                  </a:lnTo>
                  <a:lnTo>
                    <a:pt x="21687" y="38116"/>
                  </a:lnTo>
                  <a:lnTo>
                    <a:pt x="46615" y="5138"/>
                  </a:lnTo>
                  <a:lnTo>
                    <a:pt x="55716" y="1227"/>
                  </a:lnTo>
                  <a:lnTo>
                    <a:pt x="78306" y="0"/>
                  </a:lnTo>
                  <a:lnTo>
                    <a:pt x="97704" y="6474"/>
                  </a:lnTo>
                  <a:lnTo>
                    <a:pt x="114124" y="18320"/>
                  </a:lnTo>
                  <a:lnTo>
                    <a:pt x="157977" y="75939"/>
                  </a:lnTo>
                  <a:lnTo>
                    <a:pt x="183068" y="130936"/>
                  </a:lnTo>
                  <a:lnTo>
                    <a:pt x="194046" y="192189"/>
                  </a:lnTo>
                  <a:lnTo>
                    <a:pt x="196749" y="2320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37906" y="473782"/>
              <a:ext cx="42116" cy="515897"/>
            </a:xfrm>
            <a:custGeom>
              <a:avLst/>
              <a:gdLst/>
              <a:ahLst/>
              <a:cxnLst/>
              <a:rect l="0" t="0" r="0" b="0"/>
              <a:pathLst>
                <a:path w="42116" h="515897">
                  <a:moveTo>
                    <a:pt x="42115" y="0"/>
                  </a:moveTo>
                  <a:lnTo>
                    <a:pt x="33781" y="57264"/>
                  </a:lnTo>
                  <a:lnTo>
                    <a:pt x="32020" y="118156"/>
                  </a:lnTo>
                  <a:lnTo>
                    <a:pt x="30502" y="175244"/>
                  </a:lnTo>
                  <a:lnTo>
                    <a:pt x="23269" y="231581"/>
                  </a:lnTo>
                  <a:lnTo>
                    <a:pt x="21494" y="287770"/>
                  </a:lnTo>
                  <a:lnTo>
                    <a:pt x="13908" y="343929"/>
                  </a:lnTo>
                  <a:lnTo>
                    <a:pt x="8077" y="400082"/>
                  </a:lnTo>
                  <a:lnTo>
                    <a:pt x="2393" y="451555"/>
                  </a:lnTo>
                  <a:lnTo>
                    <a:pt x="709" y="49683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32621" y="642238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2829" y="11453"/>
                  </a:lnTo>
                  <a:lnTo>
                    <a:pt x="145106" y="21331"/>
                  </a:lnTo>
                  <a:lnTo>
                    <a:pt x="86668" y="31666"/>
                  </a:lnTo>
                  <a:lnTo>
                    <a:pt x="3854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57665" y="336911"/>
              <a:ext cx="582737" cy="598262"/>
            </a:xfrm>
            <a:custGeom>
              <a:avLst/>
              <a:gdLst/>
              <a:ahLst/>
              <a:cxnLst/>
              <a:rect l="0" t="0" r="0" b="0"/>
              <a:pathLst>
                <a:path w="582737" h="598262">
                  <a:moveTo>
                    <a:pt x="412034" y="0"/>
                  </a:moveTo>
                  <a:lnTo>
                    <a:pt x="359984" y="3120"/>
                  </a:lnTo>
                  <a:lnTo>
                    <a:pt x="310044" y="11453"/>
                  </a:lnTo>
                  <a:lnTo>
                    <a:pt x="256837" y="24749"/>
                  </a:lnTo>
                  <a:lnTo>
                    <a:pt x="193490" y="36925"/>
                  </a:lnTo>
                  <a:lnTo>
                    <a:pt x="138629" y="58979"/>
                  </a:lnTo>
                  <a:lnTo>
                    <a:pt x="85695" y="82709"/>
                  </a:lnTo>
                  <a:lnTo>
                    <a:pt x="27800" y="124409"/>
                  </a:lnTo>
                  <a:lnTo>
                    <a:pt x="19007" y="132073"/>
                  </a:lnTo>
                  <a:lnTo>
                    <a:pt x="6118" y="153066"/>
                  </a:lnTo>
                  <a:lnTo>
                    <a:pt x="1043" y="165215"/>
                  </a:lnTo>
                  <a:lnTo>
                    <a:pt x="0" y="176824"/>
                  </a:lnTo>
                  <a:lnTo>
                    <a:pt x="5080" y="199081"/>
                  </a:lnTo>
                  <a:lnTo>
                    <a:pt x="21093" y="225754"/>
                  </a:lnTo>
                  <a:lnTo>
                    <a:pt x="40191" y="237986"/>
                  </a:lnTo>
                  <a:lnTo>
                    <a:pt x="65446" y="246152"/>
                  </a:lnTo>
                  <a:lnTo>
                    <a:pt x="112549" y="250749"/>
                  </a:lnTo>
                  <a:lnTo>
                    <a:pt x="163551" y="252111"/>
                  </a:lnTo>
                  <a:lnTo>
                    <a:pt x="215707" y="252514"/>
                  </a:lnTo>
                  <a:lnTo>
                    <a:pt x="265865" y="253804"/>
                  </a:lnTo>
                  <a:lnTo>
                    <a:pt x="324799" y="267247"/>
                  </a:lnTo>
                  <a:lnTo>
                    <a:pt x="386223" y="286497"/>
                  </a:lnTo>
                  <a:lnTo>
                    <a:pt x="442993" y="308278"/>
                  </a:lnTo>
                  <a:lnTo>
                    <a:pt x="497349" y="341980"/>
                  </a:lnTo>
                  <a:lnTo>
                    <a:pt x="546693" y="383147"/>
                  </a:lnTo>
                  <a:lnTo>
                    <a:pt x="566639" y="410104"/>
                  </a:lnTo>
                  <a:lnTo>
                    <a:pt x="579403" y="441581"/>
                  </a:lnTo>
                  <a:lnTo>
                    <a:pt x="582736" y="468830"/>
                  </a:lnTo>
                  <a:lnTo>
                    <a:pt x="575345" y="520508"/>
                  </a:lnTo>
                  <a:lnTo>
                    <a:pt x="560378" y="550668"/>
                  </a:lnTo>
                  <a:lnTo>
                    <a:pt x="529947" y="574423"/>
                  </a:lnTo>
                  <a:lnTo>
                    <a:pt x="496884" y="590690"/>
                  </a:lnTo>
                  <a:lnTo>
                    <a:pt x="438630" y="598261"/>
                  </a:lnTo>
                  <a:lnTo>
                    <a:pt x="383969" y="596637"/>
                  </a:lnTo>
                  <a:lnTo>
                    <a:pt x="322262" y="585398"/>
                  </a:lnTo>
                  <a:lnTo>
                    <a:pt x="265508" y="563235"/>
                  </a:lnTo>
                  <a:lnTo>
                    <a:pt x="254106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90868" y="758051"/>
              <a:ext cx="15743" cy="252685"/>
            </a:xfrm>
            <a:custGeom>
              <a:avLst/>
              <a:gdLst/>
              <a:ahLst/>
              <a:cxnLst/>
              <a:rect l="0" t="0" r="0" b="0"/>
              <a:pathLst>
                <a:path w="15743" h="252685">
                  <a:moveTo>
                    <a:pt x="5214" y="0"/>
                  </a:moveTo>
                  <a:lnTo>
                    <a:pt x="2095" y="57264"/>
                  </a:lnTo>
                  <a:lnTo>
                    <a:pt x="0" y="109774"/>
                  </a:lnTo>
                  <a:lnTo>
                    <a:pt x="6789" y="163547"/>
                  </a:lnTo>
                  <a:lnTo>
                    <a:pt x="13973" y="223639"/>
                  </a:lnTo>
                  <a:lnTo>
                    <a:pt x="15742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38197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59253" y="773035"/>
              <a:ext cx="344961" cy="451788"/>
            </a:xfrm>
            <a:custGeom>
              <a:avLst/>
              <a:gdLst/>
              <a:ahLst/>
              <a:cxnLst/>
              <a:rect l="0" t="0" r="0" b="0"/>
              <a:pathLst>
                <a:path w="344961" h="451788">
                  <a:moveTo>
                    <a:pt x="284270" y="164001"/>
                  </a:moveTo>
                  <a:lnTo>
                    <a:pt x="292603" y="126523"/>
                  </a:lnTo>
                  <a:lnTo>
                    <a:pt x="291483" y="101720"/>
                  </a:lnTo>
                  <a:lnTo>
                    <a:pt x="271700" y="50790"/>
                  </a:lnTo>
                  <a:lnTo>
                    <a:pt x="257627" y="29457"/>
                  </a:lnTo>
                  <a:lnTo>
                    <a:pt x="239673" y="12177"/>
                  </a:lnTo>
                  <a:lnTo>
                    <a:pt x="216876" y="2937"/>
                  </a:lnTo>
                  <a:lnTo>
                    <a:pt x="191146" y="0"/>
                  </a:lnTo>
                  <a:lnTo>
                    <a:pt x="164113" y="2594"/>
                  </a:lnTo>
                  <a:lnTo>
                    <a:pt x="142740" y="10766"/>
                  </a:lnTo>
                  <a:lnTo>
                    <a:pt x="125442" y="23367"/>
                  </a:lnTo>
                  <a:lnTo>
                    <a:pt x="95272" y="63172"/>
                  </a:lnTo>
                  <a:lnTo>
                    <a:pt x="83288" y="89942"/>
                  </a:lnTo>
                  <a:lnTo>
                    <a:pt x="77961" y="121337"/>
                  </a:lnTo>
                  <a:lnTo>
                    <a:pt x="81833" y="145429"/>
                  </a:lnTo>
                  <a:lnTo>
                    <a:pt x="97167" y="172146"/>
                  </a:lnTo>
                  <a:lnTo>
                    <a:pt x="103382" y="179959"/>
                  </a:lnTo>
                  <a:lnTo>
                    <a:pt x="122767" y="191761"/>
                  </a:lnTo>
                  <a:lnTo>
                    <a:pt x="134488" y="196545"/>
                  </a:lnTo>
                  <a:lnTo>
                    <a:pt x="194156" y="196989"/>
                  </a:lnTo>
                  <a:lnTo>
                    <a:pt x="235603" y="193662"/>
                  </a:lnTo>
                  <a:lnTo>
                    <a:pt x="263741" y="178899"/>
                  </a:lnTo>
                  <a:lnTo>
                    <a:pt x="279435" y="166333"/>
                  </a:lnTo>
                  <a:lnTo>
                    <a:pt x="285726" y="166725"/>
                  </a:lnTo>
                  <a:lnTo>
                    <a:pt x="291090" y="171666"/>
                  </a:lnTo>
                  <a:lnTo>
                    <a:pt x="295836" y="179640"/>
                  </a:lnTo>
                  <a:lnTo>
                    <a:pt x="304622" y="232124"/>
                  </a:lnTo>
                  <a:lnTo>
                    <a:pt x="319530" y="284952"/>
                  </a:lnTo>
                  <a:lnTo>
                    <a:pt x="334882" y="333979"/>
                  </a:lnTo>
                  <a:lnTo>
                    <a:pt x="344960" y="397358"/>
                  </a:lnTo>
                  <a:lnTo>
                    <a:pt x="336980" y="423303"/>
                  </a:lnTo>
                  <a:lnTo>
                    <a:pt x="329938" y="435135"/>
                  </a:lnTo>
                  <a:lnTo>
                    <a:pt x="318225" y="443023"/>
                  </a:lnTo>
                  <a:lnTo>
                    <a:pt x="286493" y="451787"/>
                  </a:lnTo>
                  <a:lnTo>
                    <a:pt x="245934" y="451132"/>
                  </a:lnTo>
                  <a:lnTo>
                    <a:pt x="190011" y="437194"/>
                  </a:lnTo>
                  <a:lnTo>
                    <a:pt x="136936" y="420122"/>
                  </a:lnTo>
                  <a:lnTo>
                    <a:pt x="84237" y="402637"/>
                  </a:lnTo>
                  <a:lnTo>
                    <a:pt x="21160" y="396551"/>
                  </a:lnTo>
                  <a:lnTo>
                    <a:pt x="0" y="3956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53271" y="803261"/>
              <a:ext cx="253866" cy="302232"/>
            </a:xfrm>
            <a:custGeom>
              <a:avLst/>
              <a:gdLst/>
              <a:ahLst/>
              <a:cxnLst/>
              <a:rect l="0" t="0" r="0" b="0"/>
              <a:pathLst>
                <a:path w="253866" h="302232">
                  <a:moveTo>
                    <a:pt x="6066" y="60075"/>
                  </a:moveTo>
                  <a:lnTo>
                    <a:pt x="0" y="92527"/>
                  </a:lnTo>
                  <a:lnTo>
                    <a:pt x="10625" y="155596"/>
                  </a:lnTo>
                  <a:lnTo>
                    <a:pt x="20414" y="205231"/>
                  </a:lnTo>
                  <a:lnTo>
                    <a:pt x="33033" y="265999"/>
                  </a:lnTo>
                  <a:lnTo>
                    <a:pt x="36283" y="299554"/>
                  </a:lnTo>
                  <a:lnTo>
                    <a:pt x="36739" y="298107"/>
                  </a:lnTo>
                  <a:lnTo>
                    <a:pt x="36362" y="243716"/>
                  </a:lnTo>
                  <a:lnTo>
                    <a:pt x="32414" y="188507"/>
                  </a:lnTo>
                  <a:lnTo>
                    <a:pt x="36100" y="134394"/>
                  </a:lnTo>
                  <a:lnTo>
                    <a:pt x="39302" y="100125"/>
                  </a:lnTo>
                  <a:lnTo>
                    <a:pt x="60421" y="43117"/>
                  </a:lnTo>
                  <a:lnTo>
                    <a:pt x="75847" y="20953"/>
                  </a:lnTo>
                  <a:lnTo>
                    <a:pt x="98301" y="3303"/>
                  </a:lnTo>
                  <a:lnTo>
                    <a:pt x="109669" y="0"/>
                  </a:lnTo>
                  <a:lnTo>
                    <a:pt x="131660" y="2570"/>
                  </a:lnTo>
                  <a:lnTo>
                    <a:pt x="150013" y="14630"/>
                  </a:lnTo>
                  <a:lnTo>
                    <a:pt x="195275" y="66022"/>
                  </a:lnTo>
                  <a:lnTo>
                    <a:pt x="222229" y="122643"/>
                  </a:lnTo>
                  <a:lnTo>
                    <a:pt x="241014" y="181399"/>
                  </a:lnTo>
                  <a:lnTo>
                    <a:pt x="247967" y="234776"/>
                  </a:lnTo>
                  <a:lnTo>
                    <a:pt x="253865" y="268206"/>
                  </a:lnTo>
                  <a:lnTo>
                    <a:pt x="248221" y="3022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35549" y="761344"/>
              <a:ext cx="309658" cy="370965"/>
            </a:xfrm>
            <a:custGeom>
              <a:avLst/>
              <a:gdLst/>
              <a:ahLst/>
              <a:cxnLst/>
              <a:rect l="0" t="0" r="0" b="0"/>
              <a:pathLst>
                <a:path w="309658" h="370965">
                  <a:moveTo>
                    <a:pt x="192327" y="7236"/>
                  </a:moveTo>
                  <a:lnTo>
                    <a:pt x="164770" y="0"/>
                  </a:lnTo>
                  <a:lnTo>
                    <a:pt x="122811" y="23"/>
                  </a:lnTo>
                  <a:lnTo>
                    <a:pt x="66117" y="19806"/>
                  </a:lnTo>
                  <a:lnTo>
                    <a:pt x="40307" y="33879"/>
                  </a:lnTo>
                  <a:lnTo>
                    <a:pt x="13793" y="61534"/>
                  </a:lnTo>
                  <a:lnTo>
                    <a:pt x="2624" y="81671"/>
                  </a:lnTo>
                  <a:lnTo>
                    <a:pt x="0" y="102319"/>
                  </a:lnTo>
                  <a:lnTo>
                    <a:pt x="938" y="112739"/>
                  </a:lnTo>
                  <a:lnTo>
                    <a:pt x="6242" y="120855"/>
                  </a:lnTo>
                  <a:lnTo>
                    <a:pt x="61266" y="151992"/>
                  </a:lnTo>
                  <a:lnTo>
                    <a:pt x="116741" y="170967"/>
                  </a:lnTo>
                  <a:lnTo>
                    <a:pt x="179692" y="185980"/>
                  </a:lnTo>
                  <a:lnTo>
                    <a:pt x="231944" y="200211"/>
                  </a:lnTo>
                  <a:lnTo>
                    <a:pt x="265286" y="216362"/>
                  </a:lnTo>
                  <a:lnTo>
                    <a:pt x="280515" y="232372"/>
                  </a:lnTo>
                  <a:lnTo>
                    <a:pt x="305413" y="271246"/>
                  </a:lnTo>
                  <a:lnTo>
                    <a:pt x="309657" y="291860"/>
                  </a:lnTo>
                  <a:lnTo>
                    <a:pt x="302850" y="333689"/>
                  </a:lnTo>
                  <a:lnTo>
                    <a:pt x="287461" y="351588"/>
                  </a:lnTo>
                  <a:lnTo>
                    <a:pt x="265025" y="365002"/>
                  </a:lnTo>
                  <a:lnTo>
                    <a:pt x="239455" y="370964"/>
                  </a:lnTo>
                  <a:lnTo>
                    <a:pt x="176218" y="366772"/>
                  </a:lnTo>
                  <a:lnTo>
                    <a:pt x="121684" y="359925"/>
                  </a:lnTo>
                  <a:lnTo>
                    <a:pt x="67413" y="347034"/>
                  </a:lnTo>
                  <a:lnTo>
                    <a:pt x="55456" y="344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15979" y="2021471"/>
            <a:ext cx="2305742" cy="631711"/>
            <a:chOff x="915979" y="2021471"/>
            <a:chExt cx="2305742" cy="631711"/>
          </a:xfrm>
        </p:grpSpPr>
        <p:sp>
          <p:nvSpPr>
            <p:cNvPr id="22" name="Freeform 21"/>
            <p:cNvSpPr/>
            <p:nvPr/>
          </p:nvSpPr>
          <p:spPr>
            <a:xfrm>
              <a:off x="915979" y="225309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8333"/>
                  </a:lnTo>
                  <a:lnTo>
                    <a:pt x="71679" y="9878"/>
                  </a:lnTo>
                  <a:lnTo>
                    <a:pt x="2981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57830" y="2070808"/>
              <a:ext cx="363559" cy="462076"/>
            </a:xfrm>
            <a:custGeom>
              <a:avLst/>
              <a:gdLst/>
              <a:ahLst/>
              <a:cxnLst/>
              <a:rect l="0" t="0" r="0" b="0"/>
              <a:pathLst>
                <a:path w="363559" h="462076">
                  <a:moveTo>
                    <a:pt x="5589" y="108591"/>
                  </a:moveTo>
                  <a:lnTo>
                    <a:pt x="0" y="91823"/>
                  </a:lnTo>
                  <a:lnTo>
                    <a:pt x="3495" y="74232"/>
                  </a:lnTo>
                  <a:lnTo>
                    <a:pt x="18617" y="47717"/>
                  </a:lnTo>
                  <a:lnTo>
                    <a:pt x="44687" y="17798"/>
                  </a:lnTo>
                  <a:lnTo>
                    <a:pt x="70986" y="2010"/>
                  </a:lnTo>
                  <a:lnTo>
                    <a:pt x="90807" y="0"/>
                  </a:lnTo>
                  <a:lnTo>
                    <a:pt x="132127" y="8242"/>
                  </a:lnTo>
                  <a:lnTo>
                    <a:pt x="157985" y="23356"/>
                  </a:lnTo>
                  <a:lnTo>
                    <a:pt x="180465" y="48241"/>
                  </a:lnTo>
                  <a:lnTo>
                    <a:pt x="196354" y="77841"/>
                  </a:lnTo>
                  <a:lnTo>
                    <a:pt x="204968" y="134925"/>
                  </a:lnTo>
                  <a:lnTo>
                    <a:pt x="216722" y="189355"/>
                  </a:lnTo>
                  <a:lnTo>
                    <a:pt x="221088" y="214676"/>
                  </a:lnTo>
                  <a:lnTo>
                    <a:pt x="218140" y="261816"/>
                  </a:lnTo>
                  <a:lnTo>
                    <a:pt x="214406" y="311658"/>
                  </a:lnTo>
                  <a:lnTo>
                    <a:pt x="193369" y="371014"/>
                  </a:lnTo>
                  <a:lnTo>
                    <a:pt x="170412" y="410564"/>
                  </a:lnTo>
                  <a:lnTo>
                    <a:pt x="136803" y="449780"/>
                  </a:lnTo>
                  <a:lnTo>
                    <a:pt x="115769" y="459102"/>
                  </a:lnTo>
                  <a:lnTo>
                    <a:pt x="91993" y="462075"/>
                  </a:lnTo>
                  <a:lnTo>
                    <a:pt x="69727" y="459497"/>
                  </a:lnTo>
                  <a:lnTo>
                    <a:pt x="51252" y="451333"/>
                  </a:lnTo>
                  <a:lnTo>
                    <a:pt x="20328" y="427027"/>
                  </a:lnTo>
                  <a:lnTo>
                    <a:pt x="16585" y="419147"/>
                  </a:lnTo>
                  <a:lnTo>
                    <a:pt x="15546" y="401034"/>
                  </a:lnTo>
                  <a:lnTo>
                    <a:pt x="27127" y="371105"/>
                  </a:lnTo>
                  <a:lnTo>
                    <a:pt x="45376" y="345600"/>
                  </a:lnTo>
                  <a:lnTo>
                    <a:pt x="71190" y="328814"/>
                  </a:lnTo>
                  <a:lnTo>
                    <a:pt x="120930" y="321067"/>
                  </a:lnTo>
                  <a:lnTo>
                    <a:pt x="179628" y="322657"/>
                  </a:lnTo>
                  <a:lnTo>
                    <a:pt x="236565" y="337169"/>
                  </a:lnTo>
                  <a:lnTo>
                    <a:pt x="282321" y="347718"/>
                  </a:lnTo>
                  <a:lnTo>
                    <a:pt x="339169" y="357583"/>
                  </a:lnTo>
                  <a:lnTo>
                    <a:pt x="363558" y="361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85700" y="2021471"/>
              <a:ext cx="198902" cy="558011"/>
            </a:xfrm>
            <a:custGeom>
              <a:avLst/>
              <a:gdLst/>
              <a:ahLst/>
              <a:cxnLst/>
              <a:rect l="0" t="0" r="0" b="0"/>
              <a:pathLst>
                <a:path w="198902" h="558011">
                  <a:moveTo>
                    <a:pt x="198901" y="0"/>
                  </a:moveTo>
                  <a:lnTo>
                    <a:pt x="174854" y="9575"/>
                  </a:lnTo>
                  <a:lnTo>
                    <a:pt x="153431" y="27534"/>
                  </a:lnTo>
                  <a:lnTo>
                    <a:pt x="111177" y="84796"/>
                  </a:lnTo>
                  <a:lnTo>
                    <a:pt x="76070" y="142535"/>
                  </a:lnTo>
                  <a:lnTo>
                    <a:pt x="49162" y="195788"/>
                  </a:lnTo>
                  <a:lnTo>
                    <a:pt x="21962" y="257713"/>
                  </a:lnTo>
                  <a:lnTo>
                    <a:pt x="4636" y="312646"/>
                  </a:lnTo>
                  <a:lnTo>
                    <a:pt x="0" y="368557"/>
                  </a:lnTo>
                  <a:lnTo>
                    <a:pt x="4674" y="424661"/>
                  </a:lnTo>
                  <a:lnTo>
                    <a:pt x="24758" y="466767"/>
                  </a:lnTo>
                  <a:lnTo>
                    <a:pt x="62987" y="513341"/>
                  </a:lnTo>
                  <a:lnTo>
                    <a:pt x="93899" y="537496"/>
                  </a:lnTo>
                  <a:lnTo>
                    <a:pt x="13573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53814" y="2116227"/>
              <a:ext cx="223617" cy="444804"/>
            </a:xfrm>
            <a:custGeom>
              <a:avLst/>
              <a:gdLst/>
              <a:ahLst/>
              <a:cxnLst/>
              <a:rect l="0" t="0" r="0" b="0"/>
              <a:pathLst>
                <a:path w="223617" h="444804">
                  <a:moveTo>
                    <a:pt x="136113" y="0"/>
                  </a:moveTo>
                  <a:lnTo>
                    <a:pt x="86615" y="55088"/>
                  </a:lnTo>
                  <a:lnTo>
                    <a:pt x="60170" y="117060"/>
                  </a:lnTo>
                  <a:lnTo>
                    <a:pt x="39484" y="172212"/>
                  </a:lnTo>
                  <a:lnTo>
                    <a:pt x="12182" y="228641"/>
                  </a:lnTo>
                  <a:lnTo>
                    <a:pt x="3076" y="275976"/>
                  </a:lnTo>
                  <a:lnTo>
                    <a:pt x="0" y="338784"/>
                  </a:lnTo>
                  <a:lnTo>
                    <a:pt x="8968" y="401146"/>
                  </a:lnTo>
                  <a:lnTo>
                    <a:pt x="19553" y="422393"/>
                  </a:lnTo>
                  <a:lnTo>
                    <a:pt x="35175" y="436515"/>
                  </a:lnTo>
                  <a:lnTo>
                    <a:pt x="44255" y="441918"/>
                  </a:lnTo>
                  <a:lnTo>
                    <a:pt x="69941" y="444803"/>
                  </a:lnTo>
                  <a:lnTo>
                    <a:pt x="122912" y="437123"/>
                  </a:lnTo>
                  <a:lnTo>
                    <a:pt x="166001" y="415935"/>
                  </a:lnTo>
                  <a:lnTo>
                    <a:pt x="190722" y="394902"/>
                  </a:lnTo>
                  <a:lnTo>
                    <a:pt x="211695" y="366963"/>
                  </a:lnTo>
                  <a:lnTo>
                    <a:pt x="221568" y="346759"/>
                  </a:lnTo>
                  <a:lnTo>
                    <a:pt x="223616" y="322961"/>
                  </a:lnTo>
                  <a:lnTo>
                    <a:pt x="222524" y="310064"/>
                  </a:lnTo>
                  <a:lnTo>
                    <a:pt x="218287" y="300296"/>
                  </a:lnTo>
                  <a:lnTo>
                    <a:pt x="204220" y="286324"/>
                  </a:lnTo>
                  <a:lnTo>
                    <a:pt x="183151" y="279333"/>
                  </a:lnTo>
                  <a:lnTo>
                    <a:pt x="159358" y="277397"/>
                  </a:lnTo>
                  <a:lnTo>
                    <a:pt x="137086" y="280435"/>
                  </a:lnTo>
                  <a:lnTo>
                    <a:pt x="118608" y="288805"/>
                  </a:lnTo>
                  <a:lnTo>
                    <a:pt x="102597" y="301493"/>
                  </a:lnTo>
                  <a:lnTo>
                    <a:pt x="729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26798" y="2053057"/>
              <a:ext cx="308549" cy="600125"/>
            </a:xfrm>
            <a:custGeom>
              <a:avLst/>
              <a:gdLst/>
              <a:ahLst/>
              <a:cxnLst/>
              <a:rect l="0" t="0" r="0" b="0"/>
              <a:pathLst>
                <a:path w="308549" h="600125">
                  <a:moveTo>
                    <a:pt x="0" y="0"/>
                  </a:moveTo>
                  <a:lnTo>
                    <a:pt x="63427" y="37086"/>
                  </a:lnTo>
                  <a:lnTo>
                    <a:pt x="121436" y="84952"/>
                  </a:lnTo>
                  <a:lnTo>
                    <a:pt x="181458" y="136965"/>
                  </a:lnTo>
                  <a:lnTo>
                    <a:pt x="235625" y="179003"/>
                  </a:lnTo>
                  <a:lnTo>
                    <a:pt x="266216" y="216164"/>
                  </a:lnTo>
                  <a:lnTo>
                    <a:pt x="293344" y="273091"/>
                  </a:lnTo>
                  <a:lnTo>
                    <a:pt x="308548" y="321315"/>
                  </a:lnTo>
                  <a:lnTo>
                    <a:pt x="306006" y="383137"/>
                  </a:lnTo>
                  <a:lnTo>
                    <a:pt x="291119" y="441622"/>
                  </a:lnTo>
                  <a:lnTo>
                    <a:pt x="265995" y="492646"/>
                  </a:lnTo>
                  <a:lnTo>
                    <a:pt x="239860" y="525775"/>
                  </a:lnTo>
                  <a:lnTo>
                    <a:pt x="176727" y="572575"/>
                  </a:lnTo>
                  <a:lnTo>
                    <a:pt x="147399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53264" y="222151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661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05906" y="2368911"/>
              <a:ext cx="115815" cy="21059"/>
            </a:xfrm>
            <a:custGeom>
              <a:avLst/>
              <a:gdLst/>
              <a:ahLst/>
              <a:cxnLst/>
              <a:rect l="0" t="0" r="0" b="0"/>
              <a:pathLst>
                <a:path w="115815" h="21059">
                  <a:moveTo>
                    <a:pt x="115814" y="0"/>
                  </a:moveTo>
                  <a:lnTo>
                    <a:pt x="73122" y="3120"/>
                  </a:lnTo>
                  <a:lnTo>
                    <a:pt x="11504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632331" y="2084642"/>
            <a:ext cx="1031794" cy="495694"/>
            <a:chOff x="3632331" y="2084642"/>
            <a:chExt cx="1031794" cy="495694"/>
          </a:xfrm>
        </p:grpSpPr>
        <p:sp>
          <p:nvSpPr>
            <p:cNvPr id="30" name="Freeform 29"/>
            <p:cNvSpPr/>
            <p:nvPr/>
          </p:nvSpPr>
          <p:spPr>
            <a:xfrm>
              <a:off x="3632331" y="229521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58715" y="2084642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9878" y="159450"/>
                  </a:lnTo>
                  <a:lnTo>
                    <a:pt x="13455" y="215311"/>
                  </a:lnTo>
                  <a:lnTo>
                    <a:pt x="18805" y="267737"/>
                  </a:lnTo>
                  <a:lnTo>
                    <a:pt x="23509" y="318365"/>
                  </a:lnTo>
                  <a:lnTo>
                    <a:pt x="29192" y="364952"/>
                  </a:lnTo>
                  <a:lnTo>
                    <a:pt x="30876" y="420089"/>
                  </a:lnTo>
                  <a:lnTo>
                    <a:pt x="31375" y="460993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16642" y="2121255"/>
              <a:ext cx="547483" cy="459081"/>
            </a:xfrm>
            <a:custGeom>
              <a:avLst/>
              <a:gdLst/>
              <a:ahLst/>
              <a:cxnLst/>
              <a:rect l="0" t="0" r="0" b="0"/>
              <a:pathLst>
                <a:path w="547483" h="459081">
                  <a:moveTo>
                    <a:pt x="0" y="100258"/>
                  </a:moveTo>
                  <a:lnTo>
                    <a:pt x="19128" y="47553"/>
                  </a:lnTo>
                  <a:lnTo>
                    <a:pt x="37773" y="24070"/>
                  </a:lnTo>
                  <a:lnTo>
                    <a:pt x="55393" y="9464"/>
                  </a:lnTo>
                  <a:lnTo>
                    <a:pt x="81161" y="1413"/>
                  </a:lnTo>
                  <a:lnTo>
                    <a:pt x="122314" y="0"/>
                  </a:lnTo>
                  <a:lnTo>
                    <a:pt x="144439" y="5396"/>
                  </a:lnTo>
                  <a:lnTo>
                    <a:pt x="162071" y="15593"/>
                  </a:lnTo>
                  <a:lnTo>
                    <a:pt x="206808" y="69558"/>
                  </a:lnTo>
                  <a:lnTo>
                    <a:pt x="228043" y="106109"/>
                  </a:lnTo>
                  <a:lnTo>
                    <a:pt x="240538" y="166447"/>
                  </a:lnTo>
                  <a:lnTo>
                    <a:pt x="249938" y="220827"/>
                  </a:lnTo>
                  <a:lnTo>
                    <a:pt x="246552" y="281611"/>
                  </a:lnTo>
                  <a:lnTo>
                    <a:pt x="233449" y="344744"/>
                  </a:lnTo>
                  <a:lnTo>
                    <a:pt x="202867" y="404504"/>
                  </a:lnTo>
                  <a:lnTo>
                    <a:pt x="176702" y="431260"/>
                  </a:lnTo>
                  <a:lnTo>
                    <a:pt x="141133" y="454006"/>
                  </a:lnTo>
                  <a:lnTo>
                    <a:pt x="114589" y="459080"/>
                  </a:lnTo>
                  <a:lnTo>
                    <a:pt x="89533" y="456266"/>
                  </a:lnTo>
                  <a:lnTo>
                    <a:pt x="70598" y="447217"/>
                  </a:lnTo>
                  <a:lnTo>
                    <a:pt x="46784" y="423379"/>
                  </a:lnTo>
                  <a:lnTo>
                    <a:pt x="38340" y="397895"/>
                  </a:lnTo>
                  <a:lnTo>
                    <a:pt x="36707" y="350663"/>
                  </a:lnTo>
                  <a:lnTo>
                    <a:pt x="42051" y="320344"/>
                  </a:lnTo>
                  <a:lnTo>
                    <a:pt x="52224" y="299069"/>
                  </a:lnTo>
                  <a:lnTo>
                    <a:pt x="70784" y="284934"/>
                  </a:lnTo>
                  <a:lnTo>
                    <a:pt x="94631" y="275923"/>
                  </a:lnTo>
                  <a:lnTo>
                    <a:pt x="135533" y="272020"/>
                  </a:lnTo>
                  <a:lnTo>
                    <a:pt x="185348" y="277752"/>
                  </a:lnTo>
                  <a:lnTo>
                    <a:pt x="241702" y="286859"/>
                  </a:lnTo>
                  <a:lnTo>
                    <a:pt x="300731" y="300417"/>
                  </a:lnTo>
                  <a:lnTo>
                    <a:pt x="352122" y="314360"/>
                  </a:lnTo>
                  <a:lnTo>
                    <a:pt x="407334" y="336785"/>
                  </a:lnTo>
                  <a:lnTo>
                    <a:pt x="460180" y="366864"/>
                  </a:lnTo>
                  <a:lnTo>
                    <a:pt x="523036" y="412367"/>
                  </a:lnTo>
                  <a:lnTo>
                    <a:pt x="547482" y="426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58093" y="3158549"/>
            <a:ext cx="2990094" cy="658751"/>
            <a:chOff x="958093" y="3158549"/>
            <a:chExt cx="2990094" cy="658751"/>
          </a:xfrm>
        </p:grpSpPr>
        <p:sp>
          <p:nvSpPr>
            <p:cNvPr id="34" name="Freeform 33"/>
            <p:cNvSpPr/>
            <p:nvPr/>
          </p:nvSpPr>
          <p:spPr>
            <a:xfrm>
              <a:off x="958093" y="3371449"/>
              <a:ext cx="168457" cy="29256"/>
            </a:xfrm>
            <a:custGeom>
              <a:avLst/>
              <a:gdLst/>
              <a:ahLst/>
              <a:cxnLst/>
              <a:rect l="0" t="0" r="0" b="0"/>
              <a:pathLst>
                <a:path w="168457" h="29256">
                  <a:moveTo>
                    <a:pt x="168456" y="29255"/>
                  </a:moveTo>
                  <a:lnTo>
                    <a:pt x="157277" y="18077"/>
                  </a:lnTo>
                  <a:lnTo>
                    <a:pt x="127969" y="5536"/>
                  </a:lnTo>
                  <a:lnTo>
                    <a:pt x="89649" y="0"/>
                  </a:lnTo>
                  <a:lnTo>
                    <a:pt x="32299" y="6310"/>
                  </a:lnTo>
                  <a:lnTo>
                    <a:pt x="0" y="8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75456" y="3158549"/>
              <a:ext cx="227220" cy="466125"/>
            </a:xfrm>
            <a:custGeom>
              <a:avLst/>
              <a:gdLst/>
              <a:ahLst/>
              <a:cxnLst/>
              <a:rect l="0" t="0" r="0" b="0"/>
              <a:pathLst>
                <a:path w="227220" h="466125">
                  <a:moveTo>
                    <a:pt x="156419" y="0"/>
                  </a:moveTo>
                  <a:lnTo>
                    <a:pt x="118046" y="29308"/>
                  </a:lnTo>
                  <a:lnTo>
                    <a:pt x="82750" y="77905"/>
                  </a:lnTo>
                  <a:lnTo>
                    <a:pt x="54650" y="136271"/>
                  </a:lnTo>
                  <a:lnTo>
                    <a:pt x="22669" y="196482"/>
                  </a:lnTo>
                  <a:lnTo>
                    <a:pt x="6127" y="249901"/>
                  </a:lnTo>
                  <a:lnTo>
                    <a:pt x="0" y="309889"/>
                  </a:lnTo>
                  <a:lnTo>
                    <a:pt x="1909" y="364893"/>
                  </a:lnTo>
                  <a:lnTo>
                    <a:pt x="18794" y="415489"/>
                  </a:lnTo>
                  <a:lnTo>
                    <a:pt x="37912" y="445462"/>
                  </a:lnTo>
                  <a:lnTo>
                    <a:pt x="54616" y="458466"/>
                  </a:lnTo>
                  <a:lnTo>
                    <a:pt x="63984" y="463571"/>
                  </a:lnTo>
                  <a:lnTo>
                    <a:pt x="89991" y="466124"/>
                  </a:lnTo>
                  <a:lnTo>
                    <a:pt x="143168" y="458232"/>
                  </a:lnTo>
                  <a:lnTo>
                    <a:pt x="176669" y="443178"/>
                  </a:lnTo>
                  <a:lnTo>
                    <a:pt x="203233" y="418311"/>
                  </a:lnTo>
                  <a:lnTo>
                    <a:pt x="220333" y="388716"/>
                  </a:lnTo>
                  <a:lnTo>
                    <a:pt x="227219" y="352131"/>
                  </a:lnTo>
                  <a:lnTo>
                    <a:pt x="223670" y="311655"/>
                  </a:lnTo>
                  <a:lnTo>
                    <a:pt x="218801" y="301357"/>
                  </a:lnTo>
                  <a:lnTo>
                    <a:pt x="204032" y="286794"/>
                  </a:lnTo>
                  <a:lnTo>
                    <a:pt x="170397" y="272019"/>
                  </a:lnTo>
                  <a:lnTo>
                    <a:pt x="147424" y="270246"/>
                  </a:lnTo>
                  <a:lnTo>
                    <a:pt x="125515" y="274527"/>
                  </a:lnTo>
                  <a:lnTo>
                    <a:pt x="64062" y="301115"/>
                  </a:lnTo>
                  <a:lnTo>
                    <a:pt x="4060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82974" y="3408460"/>
              <a:ext cx="64757" cy="75955"/>
            </a:xfrm>
            <a:custGeom>
              <a:avLst/>
              <a:gdLst/>
              <a:ahLst/>
              <a:cxnLst/>
              <a:rect l="0" t="0" r="0" b="0"/>
              <a:pathLst>
                <a:path w="64757" h="75955">
                  <a:moveTo>
                    <a:pt x="64756" y="13301"/>
                  </a:moveTo>
                  <a:lnTo>
                    <a:pt x="53578" y="2123"/>
                  </a:lnTo>
                  <a:lnTo>
                    <a:pt x="45605" y="0"/>
                  </a:lnTo>
                  <a:lnTo>
                    <a:pt x="24269" y="760"/>
                  </a:lnTo>
                  <a:lnTo>
                    <a:pt x="15538" y="4941"/>
                  </a:lnTo>
                  <a:lnTo>
                    <a:pt x="2717" y="18944"/>
                  </a:lnTo>
                  <a:lnTo>
                    <a:pt x="0" y="27592"/>
                  </a:lnTo>
                  <a:lnTo>
                    <a:pt x="101" y="46559"/>
                  </a:lnTo>
                  <a:lnTo>
                    <a:pt x="4105" y="54190"/>
                  </a:lnTo>
                  <a:lnTo>
                    <a:pt x="17913" y="65789"/>
                  </a:lnTo>
                  <a:lnTo>
                    <a:pt x="25338" y="67011"/>
                  </a:lnTo>
                  <a:lnTo>
                    <a:pt x="32629" y="65485"/>
                  </a:lnTo>
                  <a:lnTo>
                    <a:pt x="39828" y="62128"/>
                  </a:lnTo>
                  <a:lnTo>
                    <a:pt x="43458" y="56381"/>
                  </a:lnTo>
                  <a:lnTo>
                    <a:pt x="44372" y="40637"/>
                  </a:lnTo>
                  <a:lnTo>
                    <a:pt x="39468" y="35034"/>
                  </a:lnTo>
                  <a:lnTo>
                    <a:pt x="21542" y="28809"/>
                  </a:lnTo>
                  <a:lnTo>
                    <a:pt x="16059" y="30659"/>
                  </a:lnTo>
                  <a:lnTo>
                    <a:pt x="13574" y="35402"/>
                  </a:lnTo>
                  <a:lnTo>
                    <a:pt x="13087" y="42073"/>
                  </a:lnTo>
                  <a:lnTo>
                    <a:pt x="17442" y="46520"/>
                  </a:lnTo>
                  <a:lnTo>
                    <a:pt x="34759" y="51462"/>
                  </a:lnTo>
                  <a:lnTo>
                    <a:pt x="42418" y="49270"/>
                  </a:lnTo>
                  <a:lnTo>
                    <a:pt x="48694" y="44300"/>
                  </a:lnTo>
                  <a:lnTo>
                    <a:pt x="54048" y="37476"/>
                  </a:lnTo>
                  <a:lnTo>
                    <a:pt x="56448" y="29418"/>
                  </a:lnTo>
                  <a:lnTo>
                    <a:pt x="55994" y="11106"/>
                  </a:lnTo>
                  <a:lnTo>
                    <a:pt x="51896" y="5988"/>
                  </a:lnTo>
                  <a:lnTo>
                    <a:pt x="45654" y="3747"/>
                  </a:lnTo>
                  <a:lnTo>
                    <a:pt x="37983" y="3422"/>
                  </a:lnTo>
                  <a:lnTo>
                    <a:pt x="31700" y="7885"/>
                  </a:lnTo>
                  <a:lnTo>
                    <a:pt x="21599" y="25322"/>
                  </a:lnTo>
                  <a:lnTo>
                    <a:pt x="19449" y="45550"/>
                  </a:lnTo>
                  <a:lnTo>
                    <a:pt x="20513" y="55857"/>
                  </a:lnTo>
                  <a:lnTo>
                    <a:pt x="24732" y="63899"/>
                  </a:lnTo>
                  <a:lnTo>
                    <a:pt x="38779" y="75954"/>
                  </a:lnTo>
                  <a:lnTo>
                    <a:pt x="43928" y="74957"/>
                  </a:lnTo>
                  <a:lnTo>
                    <a:pt x="47362" y="69612"/>
                  </a:lnTo>
                  <a:lnTo>
                    <a:pt x="49650" y="61371"/>
                  </a:lnTo>
                  <a:lnTo>
                    <a:pt x="47667" y="55876"/>
                  </a:lnTo>
                  <a:lnTo>
                    <a:pt x="42834" y="52213"/>
                  </a:lnTo>
                  <a:lnTo>
                    <a:pt x="22642" y="44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95129" y="3313256"/>
              <a:ext cx="221099" cy="374129"/>
            </a:xfrm>
            <a:custGeom>
              <a:avLst/>
              <a:gdLst/>
              <a:ahLst/>
              <a:cxnLst/>
              <a:rect l="0" t="0" r="0" b="0"/>
              <a:pathLst>
                <a:path w="221099" h="374129">
                  <a:moveTo>
                    <a:pt x="0" y="76920"/>
                  </a:moveTo>
                  <a:lnTo>
                    <a:pt x="60677" y="18356"/>
                  </a:lnTo>
                  <a:lnTo>
                    <a:pt x="94018" y="2116"/>
                  </a:lnTo>
                  <a:lnTo>
                    <a:pt x="118605" y="0"/>
                  </a:lnTo>
                  <a:lnTo>
                    <a:pt x="143960" y="4129"/>
                  </a:lnTo>
                  <a:lnTo>
                    <a:pt x="176796" y="19607"/>
                  </a:lnTo>
                  <a:lnTo>
                    <a:pt x="194000" y="32340"/>
                  </a:lnTo>
                  <a:lnTo>
                    <a:pt x="203205" y="52037"/>
                  </a:lnTo>
                  <a:lnTo>
                    <a:pt x="209115" y="102811"/>
                  </a:lnTo>
                  <a:lnTo>
                    <a:pt x="203047" y="166306"/>
                  </a:lnTo>
                  <a:lnTo>
                    <a:pt x="198593" y="216618"/>
                  </a:lnTo>
                  <a:lnTo>
                    <a:pt x="180431" y="273014"/>
                  </a:lnTo>
                  <a:lnTo>
                    <a:pt x="159643" y="318295"/>
                  </a:lnTo>
                  <a:lnTo>
                    <a:pt x="134259" y="350430"/>
                  </a:lnTo>
                  <a:lnTo>
                    <a:pt x="104512" y="370999"/>
                  </a:lnTo>
                  <a:lnTo>
                    <a:pt x="83884" y="374128"/>
                  </a:lnTo>
                  <a:lnTo>
                    <a:pt x="63018" y="370449"/>
                  </a:lnTo>
                  <a:lnTo>
                    <a:pt x="42046" y="361015"/>
                  </a:lnTo>
                  <a:lnTo>
                    <a:pt x="35050" y="352884"/>
                  </a:lnTo>
                  <a:lnTo>
                    <a:pt x="27276" y="331372"/>
                  </a:lnTo>
                  <a:lnTo>
                    <a:pt x="27543" y="321424"/>
                  </a:lnTo>
                  <a:lnTo>
                    <a:pt x="34078" y="304132"/>
                  </a:lnTo>
                  <a:lnTo>
                    <a:pt x="56501" y="275653"/>
                  </a:lnTo>
                  <a:lnTo>
                    <a:pt x="78534" y="261562"/>
                  </a:lnTo>
                  <a:lnTo>
                    <a:pt x="125217" y="242984"/>
                  </a:lnTo>
                  <a:lnTo>
                    <a:pt x="187170" y="244252"/>
                  </a:lnTo>
                  <a:lnTo>
                    <a:pt x="221098" y="245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79482" y="3405644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08298" y="3271"/>
                  </a:lnTo>
                  <a:lnTo>
                    <a:pt x="59644" y="7242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79482" y="3558632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46185" y="7236"/>
                  </a:lnTo>
                  <a:lnTo>
                    <a:pt x="183723" y="9878"/>
                  </a:lnTo>
                  <a:lnTo>
                    <a:pt x="124626" y="10336"/>
                  </a:lnTo>
                  <a:lnTo>
                    <a:pt x="68901" y="10471"/>
                  </a:lnTo>
                  <a:lnTo>
                    <a:pt x="28994" y="136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58549" y="3453347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4840" y="3119"/>
                  </a:lnTo>
                  <a:lnTo>
                    <a:pt x="64304" y="9065"/>
                  </a:lnTo>
                  <a:lnTo>
                    <a:pt x="36768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11274" y="3432290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3293" y="29895"/>
                  </a:lnTo>
                  <a:lnTo>
                    <a:pt x="976" y="83987"/>
                  </a:lnTo>
                  <a:lnTo>
                    <a:pt x="193" y="145965"/>
                  </a:lnTo>
                  <a:lnTo>
                    <a:pt x="38" y="203267"/>
                  </a:lnTo>
                  <a:lnTo>
                    <a:pt x="8" y="261986"/>
                  </a:lnTo>
                  <a:lnTo>
                    <a:pt x="3" y="31510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69202" y="3463875"/>
              <a:ext cx="178985" cy="353425"/>
            </a:xfrm>
            <a:custGeom>
              <a:avLst/>
              <a:gdLst/>
              <a:ahLst/>
              <a:cxnLst/>
              <a:rect l="0" t="0" r="0" b="0"/>
              <a:pathLst>
                <a:path w="178985" h="353425">
                  <a:moveTo>
                    <a:pt x="0" y="0"/>
                  </a:moveTo>
                  <a:lnTo>
                    <a:pt x="42691" y="3120"/>
                  </a:lnTo>
                  <a:lnTo>
                    <a:pt x="84342" y="14654"/>
                  </a:lnTo>
                  <a:lnTo>
                    <a:pt x="125194" y="43839"/>
                  </a:lnTo>
                  <a:lnTo>
                    <a:pt x="141820" y="58868"/>
                  </a:lnTo>
                  <a:lnTo>
                    <a:pt x="158744" y="91662"/>
                  </a:lnTo>
                  <a:lnTo>
                    <a:pt x="166537" y="153070"/>
                  </a:lnTo>
                  <a:lnTo>
                    <a:pt x="164957" y="215287"/>
                  </a:lnTo>
                  <a:lnTo>
                    <a:pt x="148137" y="273243"/>
                  </a:lnTo>
                  <a:lnTo>
                    <a:pt x="115049" y="323036"/>
                  </a:lnTo>
                  <a:lnTo>
                    <a:pt x="99486" y="340883"/>
                  </a:lnTo>
                  <a:lnTo>
                    <a:pt x="78531" y="350375"/>
                  </a:lnTo>
                  <a:lnTo>
                    <a:pt x="54790" y="353424"/>
                  </a:lnTo>
                  <a:lnTo>
                    <a:pt x="32539" y="350880"/>
                  </a:lnTo>
                  <a:lnTo>
                    <a:pt x="24033" y="346224"/>
                  </a:lnTo>
                  <a:lnTo>
                    <a:pt x="11461" y="331692"/>
                  </a:lnTo>
                  <a:lnTo>
                    <a:pt x="8810" y="322904"/>
                  </a:lnTo>
                  <a:lnTo>
                    <a:pt x="8985" y="303780"/>
                  </a:lnTo>
                  <a:lnTo>
                    <a:pt x="19201" y="283582"/>
                  </a:lnTo>
                  <a:lnTo>
                    <a:pt x="36609" y="264077"/>
                  </a:lnTo>
                  <a:lnTo>
                    <a:pt x="59944" y="247609"/>
                  </a:lnTo>
                  <a:lnTo>
                    <a:pt x="99390" y="236363"/>
                  </a:lnTo>
                  <a:lnTo>
                    <a:pt x="159245" y="232251"/>
                  </a:lnTo>
                  <a:lnTo>
                    <a:pt x="17898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064414" y="1874072"/>
            <a:ext cx="1221307" cy="831752"/>
            <a:chOff x="6064414" y="1874072"/>
            <a:chExt cx="1221307" cy="831752"/>
          </a:xfrm>
        </p:grpSpPr>
        <p:sp>
          <p:nvSpPr>
            <p:cNvPr id="44" name="Freeform 43"/>
            <p:cNvSpPr/>
            <p:nvPr/>
          </p:nvSpPr>
          <p:spPr>
            <a:xfrm>
              <a:off x="6064414" y="231626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40" y="10529"/>
                  </a:lnTo>
                  <a:lnTo>
                    <a:pt x="5012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98278" y="1874072"/>
              <a:ext cx="8334" cy="263214"/>
            </a:xfrm>
            <a:custGeom>
              <a:avLst/>
              <a:gdLst/>
              <a:ahLst/>
              <a:cxnLst/>
              <a:rect l="0" t="0" r="0" b="0"/>
              <a:pathLst>
                <a:path w="8334" h="263214">
                  <a:moveTo>
                    <a:pt x="8333" y="0"/>
                  </a:moveTo>
                  <a:lnTo>
                    <a:pt x="8333" y="58617"/>
                  </a:lnTo>
                  <a:lnTo>
                    <a:pt x="7163" y="113961"/>
                  </a:lnTo>
                  <a:lnTo>
                    <a:pt x="0" y="176885"/>
                  </a:lnTo>
                  <a:lnTo>
                    <a:pt x="1574" y="217357"/>
                  </a:lnTo>
                  <a:lnTo>
                    <a:pt x="833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14578" y="1905658"/>
              <a:ext cx="230180" cy="216636"/>
            </a:xfrm>
            <a:custGeom>
              <a:avLst/>
              <a:gdLst/>
              <a:ahLst/>
              <a:cxnLst/>
              <a:rect l="0" t="0" r="0" b="0"/>
              <a:pathLst>
                <a:path w="230180" h="216636">
                  <a:moveTo>
                    <a:pt x="71017" y="0"/>
                  </a:moveTo>
                  <a:lnTo>
                    <a:pt x="46971" y="17980"/>
                  </a:lnTo>
                  <a:lnTo>
                    <a:pt x="26718" y="44322"/>
                  </a:lnTo>
                  <a:lnTo>
                    <a:pt x="4973" y="100636"/>
                  </a:lnTo>
                  <a:lnTo>
                    <a:pt x="0" y="153716"/>
                  </a:lnTo>
                  <a:lnTo>
                    <a:pt x="3580" y="177112"/>
                  </a:lnTo>
                  <a:lnTo>
                    <a:pt x="15308" y="196090"/>
                  </a:lnTo>
                  <a:lnTo>
                    <a:pt x="23350" y="204426"/>
                  </a:lnTo>
                  <a:lnTo>
                    <a:pt x="44763" y="213688"/>
                  </a:lnTo>
                  <a:lnTo>
                    <a:pt x="69877" y="216635"/>
                  </a:lnTo>
                  <a:lnTo>
                    <a:pt x="132421" y="206010"/>
                  </a:lnTo>
                  <a:lnTo>
                    <a:pt x="174784" y="184409"/>
                  </a:lnTo>
                  <a:lnTo>
                    <a:pt x="206895" y="154493"/>
                  </a:lnTo>
                  <a:lnTo>
                    <a:pt x="220315" y="134174"/>
                  </a:lnTo>
                  <a:lnTo>
                    <a:pt x="230179" y="109545"/>
                  </a:lnTo>
                  <a:lnTo>
                    <a:pt x="229104" y="86121"/>
                  </a:lnTo>
                  <a:lnTo>
                    <a:pt x="220827" y="65182"/>
                  </a:lnTo>
                  <a:lnTo>
                    <a:pt x="201843" y="40240"/>
                  </a:lnTo>
                  <a:lnTo>
                    <a:pt x="184144" y="25293"/>
                  </a:lnTo>
                  <a:lnTo>
                    <a:pt x="174512" y="21541"/>
                  </a:lnTo>
                  <a:lnTo>
                    <a:pt x="13418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64497" y="2295212"/>
              <a:ext cx="389556" cy="42115"/>
            </a:xfrm>
            <a:custGeom>
              <a:avLst/>
              <a:gdLst/>
              <a:ahLst/>
              <a:cxnLst/>
              <a:rect l="0" t="0" r="0" b="0"/>
              <a:pathLst>
                <a:path w="389556" h="42115">
                  <a:moveTo>
                    <a:pt x="389555" y="0"/>
                  </a:moveTo>
                  <a:lnTo>
                    <a:pt x="340624" y="8333"/>
                  </a:lnTo>
                  <a:lnTo>
                    <a:pt x="281494" y="15684"/>
                  </a:lnTo>
                  <a:lnTo>
                    <a:pt x="224753" y="27231"/>
                  </a:lnTo>
                  <a:lnTo>
                    <a:pt x="165364" y="30725"/>
                  </a:lnTo>
                  <a:lnTo>
                    <a:pt x="103245" y="31416"/>
                  </a:lnTo>
                  <a:lnTo>
                    <a:pt x="41018" y="387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49318" y="2432082"/>
              <a:ext cx="213012" cy="273742"/>
            </a:xfrm>
            <a:custGeom>
              <a:avLst/>
              <a:gdLst/>
              <a:ahLst/>
              <a:cxnLst/>
              <a:rect l="0" t="0" r="0" b="0"/>
              <a:pathLst>
                <a:path w="213012" h="273742">
                  <a:moveTo>
                    <a:pt x="167863" y="0"/>
                  </a:moveTo>
                  <a:lnTo>
                    <a:pt x="125172" y="3120"/>
                  </a:lnTo>
                  <a:lnTo>
                    <a:pt x="64625" y="9554"/>
                  </a:lnTo>
                  <a:lnTo>
                    <a:pt x="25879" y="12580"/>
                  </a:lnTo>
                  <a:lnTo>
                    <a:pt x="6884" y="21579"/>
                  </a:lnTo>
                  <a:lnTo>
                    <a:pt x="2051" y="28424"/>
                  </a:lnTo>
                  <a:lnTo>
                    <a:pt x="0" y="36497"/>
                  </a:lnTo>
                  <a:lnTo>
                    <a:pt x="655" y="92111"/>
                  </a:lnTo>
                  <a:lnTo>
                    <a:pt x="5031" y="114638"/>
                  </a:lnTo>
                  <a:lnTo>
                    <a:pt x="11345" y="120879"/>
                  </a:lnTo>
                  <a:lnTo>
                    <a:pt x="20234" y="123870"/>
                  </a:lnTo>
                  <a:lnTo>
                    <a:pt x="41419" y="124074"/>
                  </a:lnTo>
                  <a:lnTo>
                    <a:pt x="73076" y="119951"/>
                  </a:lnTo>
                  <a:lnTo>
                    <a:pt x="131334" y="125270"/>
                  </a:lnTo>
                  <a:lnTo>
                    <a:pt x="166399" y="137203"/>
                  </a:lnTo>
                  <a:lnTo>
                    <a:pt x="193426" y="155557"/>
                  </a:lnTo>
                  <a:lnTo>
                    <a:pt x="205740" y="175201"/>
                  </a:lnTo>
                  <a:lnTo>
                    <a:pt x="210663" y="186991"/>
                  </a:lnTo>
                  <a:lnTo>
                    <a:pt x="213011" y="212569"/>
                  </a:lnTo>
                  <a:lnTo>
                    <a:pt x="208986" y="237195"/>
                  </a:lnTo>
                  <a:lnTo>
                    <a:pt x="199397" y="255939"/>
                  </a:lnTo>
                  <a:lnTo>
                    <a:pt x="191226" y="261873"/>
                  </a:lnTo>
                  <a:lnTo>
                    <a:pt x="169668" y="268467"/>
                  </a:lnTo>
                  <a:lnTo>
                    <a:pt x="109294" y="272699"/>
                  </a:lnTo>
                  <a:lnTo>
                    <a:pt x="50403" y="273536"/>
                  </a:lnTo>
                  <a:lnTo>
                    <a:pt x="2046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27792" y="223204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90964" y="2334553"/>
              <a:ext cx="94757" cy="13302"/>
            </a:xfrm>
            <a:custGeom>
              <a:avLst/>
              <a:gdLst/>
              <a:ahLst/>
              <a:cxnLst/>
              <a:rect l="0" t="0" r="0" b="0"/>
              <a:pathLst>
                <a:path w="94757" h="13302">
                  <a:moveTo>
                    <a:pt x="94756" y="13301"/>
                  </a:moveTo>
                  <a:lnTo>
                    <a:pt x="83578" y="2123"/>
                  </a:lnTo>
                  <a:lnTo>
                    <a:pt x="76775" y="0"/>
                  </a:lnTo>
                  <a:lnTo>
                    <a:pt x="50434" y="2601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717388" y="2097887"/>
            <a:ext cx="589597" cy="456996"/>
            <a:chOff x="7717388" y="2097887"/>
            <a:chExt cx="589597" cy="456996"/>
          </a:xfrm>
        </p:grpSpPr>
        <p:sp>
          <p:nvSpPr>
            <p:cNvPr id="52" name="Freeform 51"/>
            <p:cNvSpPr/>
            <p:nvPr/>
          </p:nvSpPr>
          <p:spPr>
            <a:xfrm>
              <a:off x="7717388" y="225309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32898" y="2097887"/>
              <a:ext cx="374087" cy="456996"/>
            </a:xfrm>
            <a:custGeom>
              <a:avLst/>
              <a:gdLst/>
              <a:ahLst/>
              <a:cxnLst/>
              <a:rect l="0" t="0" r="0" b="0"/>
              <a:pathLst>
                <a:path w="374087" h="456996">
                  <a:moveTo>
                    <a:pt x="5589" y="60455"/>
                  </a:moveTo>
                  <a:lnTo>
                    <a:pt x="15164" y="36408"/>
                  </a:lnTo>
                  <a:lnTo>
                    <a:pt x="25832" y="22081"/>
                  </a:lnTo>
                  <a:lnTo>
                    <a:pt x="50582" y="6451"/>
                  </a:lnTo>
                  <a:lnTo>
                    <a:pt x="91319" y="0"/>
                  </a:lnTo>
                  <a:lnTo>
                    <a:pt x="134845" y="9267"/>
                  </a:lnTo>
                  <a:lnTo>
                    <a:pt x="157013" y="23666"/>
                  </a:lnTo>
                  <a:lnTo>
                    <a:pt x="195897" y="61506"/>
                  </a:lnTo>
                  <a:lnTo>
                    <a:pt x="215744" y="103530"/>
                  </a:lnTo>
                  <a:lnTo>
                    <a:pt x="229034" y="153026"/>
                  </a:lnTo>
                  <a:lnTo>
                    <a:pt x="234792" y="210326"/>
                  </a:lnTo>
                  <a:lnTo>
                    <a:pt x="228332" y="267353"/>
                  </a:lnTo>
                  <a:lnTo>
                    <a:pt x="212671" y="321772"/>
                  </a:lnTo>
                  <a:lnTo>
                    <a:pt x="190949" y="372629"/>
                  </a:lnTo>
                  <a:lnTo>
                    <a:pt x="152168" y="426145"/>
                  </a:lnTo>
                  <a:lnTo>
                    <a:pt x="128447" y="442523"/>
                  </a:lnTo>
                  <a:lnTo>
                    <a:pt x="102306" y="452531"/>
                  </a:lnTo>
                  <a:lnTo>
                    <a:pt x="62451" y="456995"/>
                  </a:lnTo>
                  <a:lnTo>
                    <a:pt x="39050" y="453894"/>
                  </a:lnTo>
                  <a:lnTo>
                    <a:pt x="20070" y="442377"/>
                  </a:lnTo>
                  <a:lnTo>
                    <a:pt x="11734" y="434392"/>
                  </a:lnTo>
                  <a:lnTo>
                    <a:pt x="2471" y="413043"/>
                  </a:lnTo>
                  <a:lnTo>
                    <a:pt x="0" y="400798"/>
                  </a:lnTo>
                  <a:lnTo>
                    <a:pt x="3495" y="377835"/>
                  </a:lnTo>
                  <a:lnTo>
                    <a:pt x="14016" y="357100"/>
                  </a:lnTo>
                  <a:lnTo>
                    <a:pt x="30391" y="340086"/>
                  </a:lnTo>
                  <a:lnTo>
                    <a:pt x="64930" y="322943"/>
                  </a:lnTo>
                  <a:lnTo>
                    <a:pt x="126928" y="315075"/>
                  </a:lnTo>
                  <a:lnTo>
                    <a:pt x="189261" y="316641"/>
                  </a:lnTo>
                  <a:lnTo>
                    <a:pt x="247240" y="322279"/>
                  </a:lnTo>
                  <a:lnTo>
                    <a:pt x="299377" y="332968"/>
                  </a:lnTo>
                  <a:lnTo>
                    <a:pt x="347284" y="350157"/>
                  </a:lnTo>
                  <a:lnTo>
                    <a:pt x="374086" y="3552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843316" y="3348062"/>
            <a:ext cx="2147815" cy="487619"/>
            <a:chOff x="5843316" y="3348062"/>
            <a:chExt cx="2147815" cy="487619"/>
          </a:xfrm>
        </p:grpSpPr>
        <p:sp>
          <p:nvSpPr>
            <p:cNvPr id="55" name="Freeform 54"/>
            <p:cNvSpPr/>
            <p:nvPr/>
          </p:nvSpPr>
          <p:spPr>
            <a:xfrm>
              <a:off x="5843316" y="343229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21057" y="161870"/>
                  </a:lnTo>
                  <a:lnTo>
                    <a:pt x="15468" y="216677"/>
                  </a:lnTo>
                  <a:lnTo>
                    <a:pt x="11992" y="275551"/>
                  </a:lnTo>
                  <a:lnTo>
                    <a:pt x="5373" y="32627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19156" y="3373292"/>
              <a:ext cx="182130" cy="462389"/>
            </a:xfrm>
            <a:custGeom>
              <a:avLst/>
              <a:gdLst/>
              <a:ahLst/>
              <a:cxnLst/>
              <a:rect l="0" t="0" r="0" b="0"/>
              <a:pathLst>
                <a:path w="182130" h="462389">
                  <a:moveTo>
                    <a:pt x="140015" y="80055"/>
                  </a:moveTo>
                  <a:lnTo>
                    <a:pt x="111334" y="143482"/>
                  </a:lnTo>
                  <a:lnTo>
                    <a:pt x="74143" y="206419"/>
                  </a:lnTo>
                  <a:lnTo>
                    <a:pt x="47257" y="264632"/>
                  </a:lnTo>
                  <a:lnTo>
                    <a:pt x="28799" y="326348"/>
                  </a:lnTo>
                  <a:lnTo>
                    <a:pt x="19844" y="371659"/>
                  </a:lnTo>
                  <a:lnTo>
                    <a:pt x="24730" y="419270"/>
                  </a:lnTo>
                  <a:lnTo>
                    <a:pt x="34575" y="444897"/>
                  </a:lnTo>
                  <a:lnTo>
                    <a:pt x="42815" y="453134"/>
                  </a:lnTo>
                  <a:lnTo>
                    <a:pt x="64450" y="462287"/>
                  </a:lnTo>
                  <a:lnTo>
                    <a:pt x="74430" y="462388"/>
                  </a:lnTo>
                  <a:lnTo>
                    <a:pt x="91759" y="456261"/>
                  </a:lnTo>
                  <a:lnTo>
                    <a:pt x="114669" y="434069"/>
                  </a:lnTo>
                  <a:lnTo>
                    <a:pt x="157494" y="374505"/>
                  </a:lnTo>
                  <a:lnTo>
                    <a:pt x="173009" y="343164"/>
                  </a:lnTo>
                  <a:lnTo>
                    <a:pt x="174957" y="319045"/>
                  </a:lnTo>
                  <a:lnTo>
                    <a:pt x="166674" y="271022"/>
                  </a:lnTo>
                  <a:lnTo>
                    <a:pt x="151083" y="252277"/>
                  </a:lnTo>
                  <a:lnTo>
                    <a:pt x="97972" y="221147"/>
                  </a:lnTo>
                  <a:lnTo>
                    <a:pt x="37075" y="187651"/>
                  </a:lnTo>
                  <a:lnTo>
                    <a:pt x="19957" y="161848"/>
                  </a:lnTo>
                  <a:lnTo>
                    <a:pt x="0" y="105730"/>
                  </a:lnTo>
                  <a:lnTo>
                    <a:pt x="393" y="65305"/>
                  </a:lnTo>
                  <a:lnTo>
                    <a:pt x="8161" y="43864"/>
                  </a:lnTo>
                  <a:lnTo>
                    <a:pt x="20581" y="26535"/>
                  </a:lnTo>
                  <a:lnTo>
                    <a:pt x="37800" y="11035"/>
                  </a:lnTo>
                  <a:lnTo>
                    <a:pt x="60270" y="2586"/>
                  </a:lnTo>
                  <a:lnTo>
                    <a:pt x="84686" y="0"/>
                  </a:lnTo>
                  <a:lnTo>
                    <a:pt x="107235" y="2751"/>
                  </a:lnTo>
                  <a:lnTo>
                    <a:pt x="139661" y="16466"/>
                  </a:lnTo>
                  <a:lnTo>
                    <a:pt x="154676" y="31906"/>
                  </a:lnTo>
                  <a:lnTo>
                    <a:pt x="182129" y="90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53969" y="3558632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73091" y="8333"/>
                  </a:lnTo>
                  <a:lnTo>
                    <a:pt x="114084" y="17475"/>
                  </a:lnTo>
                  <a:lnTo>
                    <a:pt x="57152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69782" y="34638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32953" y="37481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38280" y="3542514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12021" y="3348062"/>
              <a:ext cx="213140" cy="418080"/>
            </a:xfrm>
            <a:custGeom>
              <a:avLst/>
              <a:gdLst/>
              <a:ahLst/>
              <a:cxnLst/>
              <a:rect l="0" t="0" r="0" b="0"/>
              <a:pathLst>
                <a:path w="213140" h="418080">
                  <a:moveTo>
                    <a:pt x="136870" y="0"/>
                  </a:moveTo>
                  <a:lnTo>
                    <a:pt x="107562" y="34897"/>
                  </a:lnTo>
                  <a:lnTo>
                    <a:pt x="76656" y="96116"/>
                  </a:lnTo>
                  <a:lnTo>
                    <a:pt x="54656" y="151177"/>
                  </a:lnTo>
                  <a:lnTo>
                    <a:pt x="28950" y="207114"/>
                  </a:lnTo>
                  <a:lnTo>
                    <a:pt x="11394" y="263223"/>
                  </a:lnTo>
                  <a:lnTo>
                    <a:pt x="2250" y="319366"/>
                  </a:lnTo>
                  <a:lnTo>
                    <a:pt x="666" y="361479"/>
                  </a:lnTo>
                  <a:lnTo>
                    <a:pt x="6535" y="383315"/>
                  </a:lnTo>
                  <a:lnTo>
                    <a:pt x="11376" y="392414"/>
                  </a:lnTo>
                  <a:lnTo>
                    <a:pt x="29232" y="405643"/>
                  </a:lnTo>
                  <a:lnTo>
                    <a:pt x="52766" y="414252"/>
                  </a:lnTo>
                  <a:lnTo>
                    <a:pt x="78823" y="418079"/>
                  </a:lnTo>
                  <a:lnTo>
                    <a:pt x="102883" y="413540"/>
                  </a:lnTo>
                  <a:lnTo>
                    <a:pt x="152513" y="385974"/>
                  </a:lnTo>
                  <a:lnTo>
                    <a:pt x="182319" y="362497"/>
                  </a:lnTo>
                  <a:lnTo>
                    <a:pt x="200380" y="335134"/>
                  </a:lnTo>
                  <a:lnTo>
                    <a:pt x="213139" y="299210"/>
                  </a:lnTo>
                  <a:lnTo>
                    <a:pt x="211322" y="275702"/>
                  </a:lnTo>
                  <a:lnTo>
                    <a:pt x="207561" y="264520"/>
                  </a:lnTo>
                  <a:lnTo>
                    <a:pt x="200375" y="255895"/>
                  </a:lnTo>
                  <a:lnTo>
                    <a:pt x="169074" y="238167"/>
                  </a:lnTo>
                  <a:lnTo>
                    <a:pt x="135883" y="226676"/>
                  </a:lnTo>
                  <a:lnTo>
                    <a:pt x="110305" y="223577"/>
                  </a:lnTo>
                  <a:lnTo>
                    <a:pt x="89579" y="228439"/>
                  </a:lnTo>
                  <a:lnTo>
                    <a:pt x="34250" y="26385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38446" y="348493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3" y="3120"/>
                  </a:lnTo>
                  <a:lnTo>
                    <a:pt x="85327" y="5214"/>
                  </a:lnTo>
                  <a:lnTo>
                    <a:pt x="45559" y="46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96331" y="3611274"/>
              <a:ext cx="294800" cy="21058"/>
            </a:xfrm>
            <a:custGeom>
              <a:avLst/>
              <a:gdLst/>
              <a:ahLst/>
              <a:cxnLst/>
              <a:rect l="0" t="0" r="0" b="0"/>
              <a:pathLst>
                <a:path w="294800" h="21058">
                  <a:moveTo>
                    <a:pt x="294799" y="21057"/>
                  </a:moveTo>
                  <a:lnTo>
                    <a:pt x="236181" y="15468"/>
                  </a:lnTo>
                  <a:lnTo>
                    <a:pt x="179668" y="11504"/>
                  </a:lnTo>
                  <a:lnTo>
                    <a:pt x="126935" y="9648"/>
                  </a:lnTo>
                  <a:lnTo>
                    <a:pt x="69657" y="2253"/>
                  </a:lnTo>
                  <a:lnTo>
                    <a:pt x="29218" y="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285927" y="3257533"/>
            <a:ext cx="597208" cy="488882"/>
            <a:chOff x="8285927" y="3257533"/>
            <a:chExt cx="597208" cy="488882"/>
          </a:xfrm>
        </p:grpSpPr>
        <p:sp>
          <p:nvSpPr>
            <p:cNvPr id="65" name="Freeform 64"/>
            <p:cNvSpPr/>
            <p:nvPr/>
          </p:nvSpPr>
          <p:spPr>
            <a:xfrm>
              <a:off x="8285927" y="345334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46821" y="7409"/>
                  </a:lnTo>
                  <a:lnTo>
                    <a:pt x="86275" y="975"/>
                  </a:lnTo>
                  <a:lnTo>
                    <a:pt x="34417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70197" y="3257533"/>
              <a:ext cx="312938" cy="488882"/>
            </a:xfrm>
            <a:custGeom>
              <a:avLst/>
              <a:gdLst/>
              <a:ahLst/>
              <a:cxnLst/>
              <a:rect l="0" t="0" r="0" b="0"/>
              <a:pathLst>
                <a:path w="312938" h="488882">
                  <a:moveTo>
                    <a:pt x="21056" y="48415"/>
                  </a:moveTo>
                  <a:lnTo>
                    <a:pt x="26646" y="31647"/>
                  </a:lnTo>
                  <a:lnTo>
                    <a:pt x="41868" y="17176"/>
                  </a:lnTo>
                  <a:lnTo>
                    <a:pt x="52479" y="10041"/>
                  </a:lnTo>
                  <a:lnTo>
                    <a:pt x="95357" y="0"/>
                  </a:lnTo>
                  <a:lnTo>
                    <a:pt x="121929" y="3890"/>
                  </a:lnTo>
                  <a:lnTo>
                    <a:pt x="153500" y="19235"/>
                  </a:lnTo>
                  <a:lnTo>
                    <a:pt x="177672" y="41719"/>
                  </a:lnTo>
                  <a:lnTo>
                    <a:pt x="196533" y="70608"/>
                  </a:lnTo>
                  <a:lnTo>
                    <a:pt x="201212" y="80757"/>
                  </a:lnTo>
                  <a:lnTo>
                    <a:pt x="203291" y="101394"/>
                  </a:lnTo>
                  <a:lnTo>
                    <a:pt x="200683" y="154416"/>
                  </a:lnTo>
                  <a:lnTo>
                    <a:pt x="194087" y="177805"/>
                  </a:lnTo>
                  <a:lnTo>
                    <a:pt x="170789" y="211883"/>
                  </a:lnTo>
                  <a:lnTo>
                    <a:pt x="142487" y="239975"/>
                  </a:lnTo>
                  <a:lnTo>
                    <a:pt x="121377" y="251663"/>
                  </a:lnTo>
                  <a:lnTo>
                    <a:pt x="123032" y="251764"/>
                  </a:lnTo>
                  <a:lnTo>
                    <a:pt x="156493" y="249110"/>
                  </a:lnTo>
                  <a:lnTo>
                    <a:pt x="189088" y="254239"/>
                  </a:lnTo>
                  <a:lnTo>
                    <a:pt x="250432" y="281266"/>
                  </a:lnTo>
                  <a:lnTo>
                    <a:pt x="271570" y="295793"/>
                  </a:lnTo>
                  <a:lnTo>
                    <a:pt x="295454" y="323703"/>
                  </a:lnTo>
                  <a:lnTo>
                    <a:pt x="306008" y="343901"/>
                  </a:lnTo>
                  <a:lnTo>
                    <a:pt x="312937" y="380591"/>
                  </a:lnTo>
                  <a:lnTo>
                    <a:pt x="309401" y="415509"/>
                  </a:lnTo>
                  <a:lnTo>
                    <a:pt x="300898" y="434226"/>
                  </a:lnTo>
                  <a:lnTo>
                    <a:pt x="270786" y="470895"/>
                  </a:lnTo>
                  <a:lnTo>
                    <a:pt x="248250" y="481849"/>
                  </a:lnTo>
                  <a:lnTo>
                    <a:pt x="195656" y="488881"/>
                  </a:lnTo>
                  <a:lnTo>
                    <a:pt x="132971" y="487930"/>
                  </a:lnTo>
                  <a:lnTo>
                    <a:pt x="74315" y="470758"/>
                  </a:lnTo>
                  <a:lnTo>
                    <a:pt x="15506" y="453335"/>
                  </a:lnTo>
                  <a:lnTo>
                    <a:pt x="0" y="44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95987" y="210569"/>
            <a:ext cx="3199516" cy="545650"/>
            <a:chOff x="495987" y="210569"/>
            <a:chExt cx="3199516" cy="545650"/>
          </a:xfrm>
        </p:grpSpPr>
        <p:sp>
          <p:nvSpPr>
            <p:cNvPr id="2" name="Freeform 1"/>
            <p:cNvSpPr/>
            <p:nvPr/>
          </p:nvSpPr>
          <p:spPr>
            <a:xfrm>
              <a:off x="495987" y="290786"/>
              <a:ext cx="402731" cy="465433"/>
            </a:xfrm>
            <a:custGeom>
              <a:avLst/>
              <a:gdLst/>
              <a:ahLst/>
              <a:cxnLst/>
              <a:rect l="0" t="0" r="0" b="0"/>
              <a:pathLst>
                <a:path w="402731" h="465433">
                  <a:moveTo>
                    <a:pt x="93608" y="4011"/>
                  </a:moveTo>
                  <a:lnTo>
                    <a:pt x="50947" y="58126"/>
                  </a:lnTo>
                  <a:lnTo>
                    <a:pt x="9332" y="116835"/>
                  </a:lnTo>
                  <a:lnTo>
                    <a:pt x="0" y="126685"/>
                  </a:lnTo>
                  <a:lnTo>
                    <a:pt x="7901" y="112499"/>
                  </a:lnTo>
                  <a:lnTo>
                    <a:pt x="58730" y="49965"/>
                  </a:lnTo>
                  <a:lnTo>
                    <a:pt x="95038" y="22794"/>
                  </a:lnTo>
                  <a:lnTo>
                    <a:pt x="146439" y="1127"/>
                  </a:lnTo>
                  <a:lnTo>
                    <a:pt x="167392" y="0"/>
                  </a:lnTo>
                  <a:lnTo>
                    <a:pt x="209438" y="8808"/>
                  </a:lnTo>
                  <a:lnTo>
                    <a:pt x="241012" y="24020"/>
                  </a:lnTo>
                  <a:lnTo>
                    <a:pt x="248030" y="33728"/>
                  </a:lnTo>
                  <a:lnTo>
                    <a:pt x="255827" y="60113"/>
                  </a:lnTo>
                  <a:lnTo>
                    <a:pt x="254627" y="96673"/>
                  </a:lnTo>
                  <a:lnTo>
                    <a:pt x="246671" y="115774"/>
                  </a:lnTo>
                  <a:lnTo>
                    <a:pt x="222499" y="147101"/>
                  </a:lnTo>
                  <a:lnTo>
                    <a:pt x="166607" y="180880"/>
                  </a:lnTo>
                  <a:lnTo>
                    <a:pt x="135515" y="195367"/>
                  </a:lnTo>
                  <a:lnTo>
                    <a:pt x="129735" y="194753"/>
                  </a:lnTo>
                  <a:lnTo>
                    <a:pt x="127051" y="190834"/>
                  </a:lnTo>
                  <a:lnTo>
                    <a:pt x="126432" y="184712"/>
                  </a:lnTo>
                  <a:lnTo>
                    <a:pt x="131869" y="180630"/>
                  </a:lnTo>
                  <a:lnTo>
                    <a:pt x="179501" y="174080"/>
                  </a:lnTo>
                  <a:lnTo>
                    <a:pt x="239906" y="178375"/>
                  </a:lnTo>
                  <a:lnTo>
                    <a:pt x="302647" y="193840"/>
                  </a:lnTo>
                  <a:lnTo>
                    <a:pt x="313686" y="197244"/>
                  </a:lnTo>
                  <a:lnTo>
                    <a:pt x="332191" y="210386"/>
                  </a:lnTo>
                  <a:lnTo>
                    <a:pt x="382778" y="259447"/>
                  </a:lnTo>
                  <a:lnTo>
                    <a:pt x="401333" y="299353"/>
                  </a:lnTo>
                  <a:lnTo>
                    <a:pt x="402730" y="320108"/>
                  </a:lnTo>
                  <a:lnTo>
                    <a:pt x="387815" y="383059"/>
                  </a:lnTo>
                  <a:lnTo>
                    <a:pt x="384503" y="393580"/>
                  </a:lnTo>
                  <a:lnTo>
                    <a:pt x="371464" y="411510"/>
                  </a:lnTo>
                  <a:lnTo>
                    <a:pt x="334497" y="442084"/>
                  </a:lnTo>
                  <a:lnTo>
                    <a:pt x="298214" y="457984"/>
                  </a:lnTo>
                  <a:lnTo>
                    <a:pt x="236796" y="465432"/>
                  </a:lnTo>
                  <a:lnTo>
                    <a:pt x="178391" y="463784"/>
                  </a:lnTo>
                  <a:lnTo>
                    <a:pt x="142126" y="455705"/>
                  </a:lnTo>
                  <a:lnTo>
                    <a:pt x="114665" y="446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6698" y="284269"/>
              <a:ext cx="221321" cy="407221"/>
            </a:xfrm>
            <a:custGeom>
              <a:avLst/>
              <a:gdLst/>
              <a:ahLst/>
              <a:cxnLst/>
              <a:rect l="0" t="0" r="0" b="0"/>
              <a:pathLst>
                <a:path w="221321" h="407221">
                  <a:moveTo>
                    <a:pt x="141436" y="0"/>
                  </a:moveTo>
                  <a:lnTo>
                    <a:pt x="131861" y="24047"/>
                  </a:lnTo>
                  <a:lnTo>
                    <a:pt x="96772" y="85122"/>
                  </a:lnTo>
                  <a:lnTo>
                    <a:pt x="65318" y="147477"/>
                  </a:lnTo>
                  <a:lnTo>
                    <a:pt x="33493" y="201222"/>
                  </a:lnTo>
                  <a:lnTo>
                    <a:pt x="12159" y="261750"/>
                  </a:lnTo>
                  <a:lnTo>
                    <a:pt x="0" y="319509"/>
                  </a:lnTo>
                  <a:lnTo>
                    <a:pt x="6437" y="367139"/>
                  </a:lnTo>
                  <a:lnTo>
                    <a:pt x="9323" y="378121"/>
                  </a:lnTo>
                  <a:lnTo>
                    <a:pt x="14756" y="386611"/>
                  </a:lnTo>
                  <a:lnTo>
                    <a:pt x="30152" y="399165"/>
                  </a:lnTo>
                  <a:lnTo>
                    <a:pt x="64139" y="407220"/>
                  </a:lnTo>
                  <a:lnTo>
                    <a:pt x="98256" y="404017"/>
                  </a:lnTo>
                  <a:lnTo>
                    <a:pt x="151824" y="380815"/>
                  </a:lnTo>
                  <a:lnTo>
                    <a:pt x="180389" y="365908"/>
                  </a:lnTo>
                  <a:lnTo>
                    <a:pt x="203671" y="343554"/>
                  </a:lnTo>
                  <a:lnTo>
                    <a:pt x="211002" y="334321"/>
                  </a:lnTo>
                  <a:lnTo>
                    <a:pt x="219148" y="311584"/>
                  </a:lnTo>
                  <a:lnTo>
                    <a:pt x="221320" y="298969"/>
                  </a:lnTo>
                  <a:lnTo>
                    <a:pt x="217494" y="275595"/>
                  </a:lnTo>
                  <a:lnTo>
                    <a:pt x="213199" y="264448"/>
                  </a:lnTo>
                  <a:lnTo>
                    <a:pt x="204486" y="257017"/>
                  </a:lnTo>
                  <a:lnTo>
                    <a:pt x="179207" y="248761"/>
                  </a:lnTo>
                  <a:lnTo>
                    <a:pt x="137680" y="244113"/>
                  </a:lnTo>
                  <a:lnTo>
                    <a:pt x="115980" y="249264"/>
                  </a:lnTo>
                  <a:lnTo>
                    <a:pt x="82986" y="271636"/>
                  </a:lnTo>
                  <a:lnTo>
                    <a:pt x="5720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89803" y="48431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51428" y="7236"/>
                  </a:lnTo>
                  <a:lnTo>
                    <a:pt x="95205" y="9879"/>
                  </a:lnTo>
                  <a:lnTo>
                    <a:pt x="33104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74031" y="3790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95088" y="631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27409" y="210569"/>
              <a:ext cx="141462" cy="463255"/>
            </a:xfrm>
            <a:custGeom>
              <a:avLst/>
              <a:gdLst/>
              <a:ahLst/>
              <a:cxnLst/>
              <a:rect l="0" t="0" r="0" b="0"/>
              <a:pathLst>
                <a:path w="141462" h="463255">
                  <a:moveTo>
                    <a:pt x="141461" y="0"/>
                  </a:moveTo>
                  <a:lnTo>
                    <a:pt x="124693" y="5590"/>
                  </a:lnTo>
                  <a:lnTo>
                    <a:pt x="110222" y="17692"/>
                  </a:lnTo>
                  <a:lnTo>
                    <a:pt x="75996" y="64115"/>
                  </a:lnTo>
                  <a:lnTo>
                    <a:pt x="49459" y="126425"/>
                  </a:lnTo>
                  <a:lnTo>
                    <a:pt x="23656" y="178996"/>
                  </a:lnTo>
                  <a:lnTo>
                    <a:pt x="8400" y="229507"/>
                  </a:lnTo>
                  <a:lnTo>
                    <a:pt x="0" y="270643"/>
                  </a:lnTo>
                  <a:lnTo>
                    <a:pt x="3337" y="326465"/>
                  </a:lnTo>
                  <a:lnTo>
                    <a:pt x="6373" y="353326"/>
                  </a:lnTo>
                  <a:lnTo>
                    <a:pt x="33826" y="410000"/>
                  </a:lnTo>
                  <a:lnTo>
                    <a:pt x="50339" y="425158"/>
                  </a:lnTo>
                  <a:lnTo>
                    <a:pt x="107075" y="452154"/>
                  </a:lnTo>
                  <a:lnTo>
                    <a:pt x="13093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43166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19843" y="7236"/>
                  </a:lnTo>
                  <a:lnTo>
                    <a:pt x="6050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78661" y="294797"/>
              <a:ext cx="16593" cy="326385"/>
            </a:xfrm>
            <a:custGeom>
              <a:avLst/>
              <a:gdLst/>
              <a:ahLst/>
              <a:cxnLst/>
              <a:rect l="0" t="0" r="0" b="0"/>
              <a:pathLst>
                <a:path w="16593" h="326385">
                  <a:moveTo>
                    <a:pt x="16592" y="0"/>
                  </a:moveTo>
                  <a:lnTo>
                    <a:pt x="7527" y="58617"/>
                  </a:lnTo>
                  <a:lnTo>
                    <a:pt x="6353" y="112791"/>
                  </a:lnTo>
                  <a:lnTo>
                    <a:pt x="6121" y="171672"/>
                  </a:lnTo>
                  <a:lnTo>
                    <a:pt x="6075" y="233692"/>
                  </a:lnTo>
                  <a:lnTo>
                    <a:pt x="0" y="288664"/>
                  </a:lnTo>
                  <a:lnTo>
                    <a:pt x="606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3181" y="312713"/>
              <a:ext cx="336913" cy="280790"/>
            </a:xfrm>
            <a:custGeom>
              <a:avLst/>
              <a:gdLst/>
              <a:ahLst/>
              <a:cxnLst/>
              <a:rect l="0" t="0" r="0" b="0"/>
              <a:pathLst>
                <a:path w="336913" h="280790">
                  <a:moveTo>
                    <a:pt x="0" y="66312"/>
                  </a:moveTo>
                  <a:lnTo>
                    <a:pt x="0" y="43956"/>
                  </a:lnTo>
                  <a:lnTo>
                    <a:pt x="3509" y="35030"/>
                  </a:lnTo>
                  <a:lnTo>
                    <a:pt x="16767" y="18874"/>
                  </a:lnTo>
                  <a:lnTo>
                    <a:pt x="43963" y="2214"/>
                  </a:lnTo>
                  <a:lnTo>
                    <a:pt x="67112" y="0"/>
                  </a:lnTo>
                  <a:lnTo>
                    <a:pt x="91829" y="4085"/>
                  </a:lnTo>
                  <a:lnTo>
                    <a:pt x="125474" y="20708"/>
                  </a:lnTo>
                  <a:lnTo>
                    <a:pt x="173281" y="61650"/>
                  </a:lnTo>
                  <a:lnTo>
                    <a:pt x="190293" y="94697"/>
                  </a:lnTo>
                  <a:lnTo>
                    <a:pt x="198116" y="155021"/>
                  </a:lnTo>
                  <a:lnTo>
                    <a:pt x="196541" y="210090"/>
                  </a:lnTo>
                  <a:lnTo>
                    <a:pt x="190297" y="231989"/>
                  </a:lnTo>
                  <a:lnTo>
                    <a:pt x="179723" y="249521"/>
                  </a:lnTo>
                  <a:lnTo>
                    <a:pt x="164105" y="261992"/>
                  </a:lnTo>
                  <a:lnTo>
                    <a:pt x="125483" y="279530"/>
                  </a:lnTo>
                  <a:lnTo>
                    <a:pt x="104903" y="280789"/>
                  </a:lnTo>
                  <a:lnTo>
                    <a:pt x="85228" y="276279"/>
                  </a:lnTo>
                  <a:lnTo>
                    <a:pt x="68685" y="266476"/>
                  </a:lnTo>
                  <a:lnTo>
                    <a:pt x="64507" y="258246"/>
                  </a:lnTo>
                  <a:lnTo>
                    <a:pt x="62985" y="236624"/>
                  </a:lnTo>
                  <a:lnTo>
                    <a:pt x="69327" y="217656"/>
                  </a:lnTo>
                  <a:lnTo>
                    <a:pt x="74294" y="209322"/>
                  </a:lnTo>
                  <a:lnTo>
                    <a:pt x="89172" y="196943"/>
                  </a:lnTo>
                  <a:lnTo>
                    <a:pt x="108652" y="188711"/>
                  </a:lnTo>
                  <a:lnTo>
                    <a:pt x="159286" y="183427"/>
                  </a:lnTo>
                  <a:lnTo>
                    <a:pt x="214348" y="187972"/>
                  </a:lnTo>
                  <a:lnTo>
                    <a:pt x="272852" y="203491"/>
                  </a:lnTo>
                  <a:lnTo>
                    <a:pt x="327475" y="221147"/>
                  </a:lnTo>
                  <a:lnTo>
                    <a:pt x="336912" y="224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231626"/>
              <a:ext cx="215128" cy="494841"/>
            </a:xfrm>
            <a:custGeom>
              <a:avLst/>
              <a:gdLst/>
              <a:ahLst/>
              <a:cxnLst/>
              <a:rect l="0" t="0" r="0" b="0"/>
              <a:pathLst>
                <a:path w="215128" h="494841">
                  <a:moveTo>
                    <a:pt x="0" y="0"/>
                  </a:moveTo>
                  <a:lnTo>
                    <a:pt x="55087" y="49499"/>
                  </a:lnTo>
                  <a:lnTo>
                    <a:pt x="118080" y="98288"/>
                  </a:lnTo>
                  <a:lnTo>
                    <a:pt x="154254" y="138953"/>
                  </a:lnTo>
                  <a:lnTo>
                    <a:pt x="186372" y="201240"/>
                  </a:lnTo>
                  <a:lnTo>
                    <a:pt x="202930" y="256431"/>
                  </a:lnTo>
                  <a:lnTo>
                    <a:pt x="215127" y="305157"/>
                  </a:lnTo>
                  <a:lnTo>
                    <a:pt x="205812" y="366858"/>
                  </a:lnTo>
                  <a:lnTo>
                    <a:pt x="184370" y="409118"/>
                  </a:lnTo>
                  <a:lnTo>
                    <a:pt x="154485" y="441209"/>
                  </a:lnTo>
                  <a:lnTo>
                    <a:pt x="93091" y="485683"/>
                  </a:lnTo>
                  <a:lnTo>
                    <a:pt x="63171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74404" y="35796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90"/>
                  </a:lnTo>
                  <a:lnTo>
                    <a:pt x="1215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74404" y="473782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2481" y="0"/>
                  </a:lnTo>
                  <a:lnTo>
                    <a:pt x="108307" y="7236"/>
                  </a:lnTo>
                  <a:lnTo>
                    <a:pt x="4942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15937" y="1605719"/>
            <a:ext cx="1295007" cy="455545"/>
            <a:chOff x="715937" y="1605719"/>
            <a:chExt cx="1295007" cy="455545"/>
          </a:xfrm>
        </p:grpSpPr>
        <p:sp>
          <p:nvSpPr>
            <p:cNvPr id="15" name="Freeform 14"/>
            <p:cNvSpPr/>
            <p:nvPr/>
          </p:nvSpPr>
          <p:spPr>
            <a:xfrm>
              <a:off x="715937" y="1605719"/>
              <a:ext cx="282398" cy="426282"/>
            </a:xfrm>
            <a:custGeom>
              <a:avLst/>
              <a:gdLst/>
              <a:ahLst/>
              <a:cxnLst/>
              <a:rect l="0" t="0" r="0" b="0"/>
              <a:pathLst>
                <a:path w="282398" h="426282">
                  <a:moveTo>
                    <a:pt x="0" y="36726"/>
                  </a:moveTo>
                  <a:lnTo>
                    <a:pt x="63451" y="19938"/>
                  </a:lnTo>
                  <a:lnTo>
                    <a:pt x="112127" y="16934"/>
                  </a:lnTo>
                  <a:lnTo>
                    <a:pt x="166974" y="14874"/>
                  </a:lnTo>
                  <a:lnTo>
                    <a:pt x="221846" y="7410"/>
                  </a:lnTo>
                  <a:lnTo>
                    <a:pt x="271809" y="0"/>
                  </a:lnTo>
                  <a:lnTo>
                    <a:pt x="278302" y="2883"/>
                  </a:lnTo>
                  <a:lnTo>
                    <a:pt x="281461" y="9485"/>
                  </a:lnTo>
                  <a:lnTo>
                    <a:pt x="282397" y="18565"/>
                  </a:lnTo>
                  <a:lnTo>
                    <a:pt x="277198" y="34894"/>
                  </a:lnTo>
                  <a:lnTo>
                    <a:pt x="241535" y="93252"/>
                  </a:lnTo>
                  <a:lnTo>
                    <a:pt x="206979" y="145599"/>
                  </a:lnTo>
                  <a:lnTo>
                    <a:pt x="182088" y="196056"/>
                  </a:lnTo>
                  <a:lnTo>
                    <a:pt x="159971" y="251082"/>
                  </a:lnTo>
                  <a:lnTo>
                    <a:pt x="126149" y="309579"/>
                  </a:lnTo>
                  <a:lnTo>
                    <a:pt x="84211" y="365227"/>
                  </a:lnTo>
                  <a:lnTo>
                    <a:pt x="52643" y="426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05626" y="1667249"/>
              <a:ext cx="368364" cy="394015"/>
            </a:xfrm>
            <a:custGeom>
              <a:avLst/>
              <a:gdLst/>
              <a:ahLst/>
              <a:cxnLst/>
              <a:rect l="0" t="0" r="0" b="0"/>
              <a:pathLst>
                <a:path w="368364" h="394015">
                  <a:moveTo>
                    <a:pt x="63037" y="17310"/>
                  </a:moveTo>
                  <a:lnTo>
                    <a:pt x="39318" y="75927"/>
                  </a:lnTo>
                  <a:lnTo>
                    <a:pt x="28193" y="110717"/>
                  </a:lnTo>
                  <a:lnTo>
                    <a:pt x="14795" y="126285"/>
                  </a:lnTo>
                  <a:lnTo>
                    <a:pt x="6309" y="132074"/>
                  </a:lnTo>
                  <a:lnTo>
                    <a:pt x="1822" y="132424"/>
                  </a:lnTo>
                  <a:lnTo>
                    <a:pt x="0" y="129148"/>
                  </a:lnTo>
                  <a:lnTo>
                    <a:pt x="5482" y="93084"/>
                  </a:lnTo>
                  <a:lnTo>
                    <a:pt x="20117" y="65628"/>
                  </a:lnTo>
                  <a:lnTo>
                    <a:pt x="39271" y="42675"/>
                  </a:lnTo>
                  <a:lnTo>
                    <a:pt x="95309" y="8898"/>
                  </a:lnTo>
                  <a:lnTo>
                    <a:pt x="132000" y="0"/>
                  </a:lnTo>
                  <a:lnTo>
                    <a:pt x="166918" y="2953"/>
                  </a:lnTo>
                  <a:lnTo>
                    <a:pt x="185635" y="11319"/>
                  </a:lnTo>
                  <a:lnTo>
                    <a:pt x="231216" y="44814"/>
                  </a:lnTo>
                  <a:lnTo>
                    <a:pt x="259211" y="89857"/>
                  </a:lnTo>
                  <a:lnTo>
                    <a:pt x="278947" y="144670"/>
                  </a:lnTo>
                  <a:lnTo>
                    <a:pt x="281428" y="184768"/>
                  </a:lnTo>
                  <a:lnTo>
                    <a:pt x="272379" y="247007"/>
                  </a:lnTo>
                  <a:lnTo>
                    <a:pt x="259595" y="287359"/>
                  </a:lnTo>
                  <a:lnTo>
                    <a:pt x="220658" y="350778"/>
                  </a:lnTo>
                  <a:lnTo>
                    <a:pt x="205620" y="365560"/>
                  </a:lnTo>
                  <a:lnTo>
                    <a:pt x="157159" y="388499"/>
                  </a:lnTo>
                  <a:lnTo>
                    <a:pt x="120431" y="394014"/>
                  </a:lnTo>
                  <a:lnTo>
                    <a:pt x="99854" y="389065"/>
                  </a:lnTo>
                  <a:lnTo>
                    <a:pt x="91091" y="384470"/>
                  </a:lnTo>
                  <a:lnTo>
                    <a:pt x="78235" y="370005"/>
                  </a:lnTo>
                  <a:lnTo>
                    <a:pt x="73169" y="361235"/>
                  </a:lnTo>
                  <a:lnTo>
                    <a:pt x="70659" y="342131"/>
                  </a:lnTo>
                  <a:lnTo>
                    <a:pt x="71628" y="332123"/>
                  </a:lnTo>
                  <a:lnTo>
                    <a:pt x="82063" y="314765"/>
                  </a:lnTo>
                  <a:lnTo>
                    <a:pt x="98399" y="300421"/>
                  </a:lnTo>
                  <a:lnTo>
                    <a:pt x="117358" y="290146"/>
                  </a:lnTo>
                  <a:lnTo>
                    <a:pt x="153351" y="283374"/>
                  </a:lnTo>
                  <a:lnTo>
                    <a:pt x="214671" y="289491"/>
                  </a:lnTo>
                  <a:lnTo>
                    <a:pt x="269937" y="301965"/>
                  </a:lnTo>
                  <a:lnTo>
                    <a:pt x="325766" y="320348"/>
                  </a:lnTo>
                  <a:lnTo>
                    <a:pt x="368363" y="343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89844" y="1800373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4331" y="11178"/>
                  </a:lnTo>
                  <a:lnTo>
                    <a:pt x="142534" y="22875"/>
                  </a:lnTo>
                  <a:lnTo>
                    <a:pt x="93315" y="29004"/>
                  </a:lnTo>
                  <a:lnTo>
                    <a:pt x="35460" y="366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37243" y="171614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58300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39262" y="1551807"/>
            <a:ext cx="935101" cy="553893"/>
            <a:chOff x="2339262" y="1551807"/>
            <a:chExt cx="935101" cy="553893"/>
          </a:xfrm>
        </p:grpSpPr>
        <p:sp>
          <p:nvSpPr>
            <p:cNvPr id="21" name="Freeform 20"/>
            <p:cNvSpPr/>
            <p:nvPr/>
          </p:nvSpPr>
          <p:spPr>
            <a:xfrm>
              <a:off x="2339262" y="1551807"/>
              <a:ext cx="324448" cy="553893"/>
            </a:xfrm>
            <a:custGeom>
              <a:avLst/>
              <a:gdLst/>
              <a:ahLst/>
              <a:cxnLst/>
              <a:rect l="0" t="0" r="0" b="0"/>
              <a:pathLst>
                <a:path w="324448" h="553893">
                  <a:moveTo>
                    <a:pt x="292862" y="111695"/>
                  </a:moveTo>
                  <a:lnTo>
                    <a:pt x="249710" y="51755"/>
                  </a:lnTo>
                  <a:lnTo>
                    <a:pt x="206880" y="10807"/>
                  </a:lnTo>
                  <a:lnTo>
                    <a:pt x="183678" y="2515"/>
                  </a:lnTo>
                  <a:lnTo>
                    <a:pt x="156598" y="0"/>
                  </a:lnTo>
                  <a:lnTo>
                    <a:pt x="97793" y="7917"/>
                  </a:lnTo>
                  <a:lnTo>
                    <a:pt x="73973" y="16439"/>
                  </a:lnTo>
                  <a:lnTo>
                    <a:pt x="25001" y="54784"/>
                  </a:lnTo>
                  <a:lnTo>
                    <a:pt x="7865" y="81964"/>
                  </a:lnTo>
                  <a:lnTo>
                    <a:pt x="0" y="130996"/>
                  </a:lnTo>
                  <a:lnTo>
                    <a:pt x="1566" y="182621"/>
                  </a:lnTo>
                  <a:lnTo>
                    <a:pt x="7809" y="204049"/>
                  </a:lnTo>
                  <a:lnTo>
                    <a:pt x="18383" y="221371"/>
                  </a:lnTo>
                  <a:lnTo>
                    <a:pt x="34001" y="233750"/>
                  </a:lnTo>
                  <a:lnTo>
                    <a:pt x="72623" y="251228"/>
                  </a:lnTo>
                  <a:lnTo>
                    <a:pt x="93202" y="252478"/>
                  </a:lnTo>
                  <a:lnTo>
                    <a:pt x="156025" y="237456"/>
                  </a:lnTo>
                  <a:lnTo>
                    <a:pt x="198112" y="218295"/>
                  </a:lnTo>
                  <a:lnTo>
                    <a:pt x="261003" y="164252"/>
                  </a:lnTo>
                  <a:lnTo>
                    <a:pt x="289298" y="136245"/>
                  </a:lnTo>
                  <a:lnTo>
                    <a:pt x="293996" y="136250"/>
                  </a:lnTo>
                  <a:lnTo>
                    <a:pt x="297127" y="140933"/>
                  </a:lnTo>
                  <a:lnTo>
                    <a:pt x="314293" y="199761"/>
                  </a:lnTo>
                  <a:lnTo>
                    <a:pt x="321439" y="245413"/>
                  </a:lnTo>
                  <a:lnTo>
                    <a:pt x="323556" y="303394"/>
                  </a:lnTo>
                  <a:lnTo>
                    <a:pt x="324183" y="365027"/>
                  </a:lnTo>
                  <a:lnTo>
                    <a:pt x="324369" y="427742"/>
                  </a:lnTo>
                  <a:lnTo>
                    <a:pt x="324424" y="484539"/>
                  </a:lnTo>
                  <a:lnTo>
                    <a:pt x="324441" y="524764"/>
                  </a:lnTo>
                  <a:lnTo>
                    <a:pt x="324447" y="553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74321" y="175825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5647" y="16788"/>
                  </a:lnTo>
                  <a:lnTo>
                    <a:pt x="4159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53264" y="192671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3834" y="3119"/>
                  </a:lnTo>
                  <a:lnTo>
                    <a:pt x="102942" y="9065"/>
                  </a:lnTo>
                  <a:lnTo>
                    <a:pt x="4702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841715" y="3053264"/>
            <a:ext cx="2183916" cy="589597"/>
            <a:chOff x="841715" y="3053264"/>
            <a:chExt cx="2183916" cy="589597"/>
          </a:xfrm>
        </p:grpSpPr>
        <p:sp>
          <p:nvSpPr>
            <p:cNvPr id="25" name="Freeform 24"/>
            <p:cNvSpPr/>
            <p:nvPr/>
          </p:nvSpPr>
          <p:spPr>
            <a:xfrm>
              <a:off x="841715" y="3158549"/>
              <a:ext cx="498654" cy="472503"/>
            </a:xfrm>
            <a:custGeom>
              <a:avLst/>
              <a:gdLst/>
              <a:ahLst/>
              <a:cxnLst/>
              <a:rect l="0" t="0" r="0" b="0"/>
              <a:pathLst>
                <a:path w="498654" h="472503">
                  <a:moveTo>
                    <a:pt x="305891" y="0"/>
                  </a:moveTo>
                  <a:lnTo>
                    <a:pt x="278335" y="7236"/>
                  </a:lnTo>
                  <a:lnTo>
                    <a:pt x="222112" y="12997"/>
                  </a:lnTo>
                  <a:lnTo>
                    <a:pt x="159938" y="29571"/>
                  </a:lnTo>
                  <a:lnTo>
                    <a:pt x="116663" y="56751"/>
                  </a:lnTo>
                  <a:lnTo>
                    <a:pt x="53232" y="116174"/>
                  </a:lnTo>
                  <a:lnTo>
                    <a:pt x="34501" y="138200"/>
                  </a:lnTo>
                  <a:lnTo>
                    <a:pt x="9824" y="193589"/>
                  </a:lnTo>
                  <a:lnTo>
                    <a:pt x="0" y="226419"/>
                  </a:lnTo>
                  <a:lnTo>
                    <a:pt x="1047" y="276617"/>
                  </a:lnTo>
                  <a:lnTo>
                    <a:pt x="15001" y="336094"/>
                  </a:lnTo>
                  <a:lnTo>
                    <a:pt x="33308" y="372544"/>
                  </a:lnTo>
                  <a:lnTo>
                    <a:pt x="74365" y="428904"/>
                  </a:lnTo>
                  <a:lnTo>
                    <a:pt x="107949" y="459198"/>
                  </a:lnTo>
                  <a:lnTo>
                    <a:pt x="134079" y="467300"/>
                  </a:lnTo>
                  <a:lnTo>
                    <a:pt x="192924" y="472502"/>
                  </a:lnTo>
                  <a:lnTo>
                    <a:pt x="241094" y="462224"/>
                  </a:lnTo>
                  <a:lnTo>
                    <a:pt x="299027" y="437791"/>
                  </a:lnTo>
                  <a:lnTo>
                    <a:pt x="357839" y="396494"/>
                  </a:lnTo>
                  <a:lnTo>
                    <a:pt x="417169" y="344316"/>
                  </a:lnTo>
                  <a:lnTo>
                    <a:pt x="439576" y="323825"/>
                  </a:lnTo>
                  <a:lnTo>
                    <a:pt x="473024" y="272542"/>
                  </a:lnTo>
                  <a:lnTo>
                    <a:pt x="496572" y="222941"/>
                  </a:lnTo>
                  <a:lnTo>
                    <a:pt x="498653" y="197741"/>
                  </a:lnTo>
                  <a:lnTo>
                    <a:pt x="490456" y="149024"/>
                  </a:lnTo>
                  <a:lnTo>
                    <a:pt x="475350" y="121884"/>
                  </a:lnTo>
                  <a:lnTo>
                    <a:pt x="456057" y="99025"/>
                  </a:lnTo>
                  <a:lnTo>
                    <a:pt x="424344" y="83023"/>
                  </a:lnTo>
                  <a:lnTo>
                    <a:pt x="361076" y="74927"/>
                  </a:lnTo>
                  <a:lnTo>
                    <a:pt x="32694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84559" y="3318671"/>
              <a:ext cx="221100" cy="39920"/>
            </a:xfrm>
            <a:custGeom>
              <a:avLst/>
              <a:gdLst/>
              <a:ahLst/>
              <a:cxnLst/>
              <a:rect l="0" t="0" r="0" b="0"/>
              <a:pathLst>
                <a:path w="221100" h="39920">
                  <a:moveTo>
                    <a:pt x="221099" y="8334"/>
                  </a:moveTo>
                  <a:lnTo>
                    <a:pt x="183620" y="0"/>
                  </a:lnTo>
                  <a:lnTo>
                    <a:pt x="148773" y="1575"/>
                  </a:lnTo>
                  <a:lnTo>
                    <a:pt x="86532" y="15849"/>
                  </a:lnTo>
                  <a:lnTo>
                    <a:pt x="34467" y="29489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89844" y="3232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31958" y="3495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48803" y="3053264"/>
              <a:ext cx="135881" cy="452726"/>
            </a:xfrm>
            <a:custGeom>
              <a:avLst/>
              <a:gdLst/>
              <a:ahLst/>
              <a:cxnLst/>
              <a:rect l="0" t="0" r="0" b="0"/>
              <a:pathLst>
                <a:path w="135881" h="452726">
                  <a:moveTo>
                    <a:pt x="135880" y="0"/>
                  </a:moveTo>
                  <a:lnTo>
                    <a:pt x="83175" y="37086"/>
                  </a:lnTo>
                  <a:lnTo>
                    <a:pt x="60863" y="64801"/>
                  </a:lnTo>
                  <a:lnTo>
                    <a:pt x="32776" y="121617"/>
                  </a:lnTo>
                  <a:lnTo>
                    <a:pt x="14172" y="184333"/>
                  </a:lnTo>
                  <a:lnTo>
                    <a:pt x="4022" y="234512"/>
                  </a:lnTo>
                  <a:lnTo>
                    <a:pt x="0" y="293981"/>
                  </a:lnTo>
                  <a:lnTo>
                    <a:pt x="1790" y="322511"/>
                  </a:lnTo>
                  <a:lnTo>
                    <a:pt x="22003" y="375834"/>
                  </a:lnTo>
                  <a:lnTo>
                    <a:pt x="36135" y="397495"/>
                  </a:lnTo>
                  <a:lnTo>
                    <a:pt x="83968" y="437884"/>
                  </a:lnTo>
                  <a:lnTo>
                    <a:pt x="114823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79440" y="329541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2135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94949" y="3165721"/>
              <a:ext cx="258274" cy="303688"/>
            </a:xfrm>
            <a:custGeom>
              <a:avLst/>
              <a:gdLst/>
              <a:ahLst/>
              <a:cxnLst/>
              <a:rect l="0" t="0" r="0" b="0"/>
              <a:pathLst>
                <a:path w="258274" h="303688">
                  <a:moveTo>
                    <a:pt x="5589" y="77056"/>
                  </a:moveTo>
                  <a:lnTo>
                    <a:pt x="0" y="60288"/>
                  </a:lnTo>
                  <a:lnTo>
                    <a:pt x="694" y="53009"/>
                  </a:lnTo>
                  <a:lnTo>
                    <a:pt x="7703" y="38683"/>
                  </a:lnTo>
                  <a:lnTo>
                    <a:pt x="24803" y="17463"/>
                  </a:lnTo>
                  <a:lnTo>
                    <a:pt x="50277" y="1947"/>
                  </a:lnTo>
                  <a:lnTo>
                    <a:pt x="69904" y="0"/>
                  </a:lnTo>
                  <a:lnTo>
                    <a:pt x="111100" y="8283"/>
                  </a:lnTo>
                  <a:lnTo>
                    <a:pt x="136938" y="23403"/>
                  </a:lnTo>
                  <a:lnTo>
                    <a:pt x="159411" y="53880"/>
                  </a:lnTo>
                  <a:lnTo>
                    <a:pt x="175298" y="92546"/>
                  </a:lnTo>
                  <a:lnTo>
                    <a:pt x="182742" y="148703"/>
                  </a:lnTo>
                  <a:lnTo>
                    <a:pt x="181691" y="196681"/>
                  </a:lnTo>
                  <a:lnTo>
                    <a:pt x="164681" y="252287"/>
                  </a:lnTo>
                  <a:lnTo>
                    <a:pt x="154675" y="274259"/>
                  </a:lnTo>
                  <a:lnTo>
                    <a:pt x="138530" y="291824"/>
                  </a:lnTo>
                  <a:lnTo>
                    <a:pt x="116537" y="301190"/>
                  </a:lnTo>
                  <a:lnTo>
                    <a:pt x="104121" y="303687"/>
                  </a:lnTo>
                  <a:lnTo>
                    <a:pt x="94674" y="301843"/>
                  </a:lnTo>
                  <a:lnTo>
                    <a:pt x="87206" y="297104"/>
                  </a:lnTo>
                  <a:lnTo>
                    <a:pt x="81057" y="290435"/>
                  </a:lnTo>
                  <a:lnTo>
                    <a:pt x="74226" y="270547"/>
                  </a:lnTo>
                  <a:lnTo>
                    <a:pt x="72404" y="258692"/>
                  </a:lnTo>
                  <a:lnTo>
                    <a:pt x="76619" y="239282"/>
                  </a:lnTo>
                  <a:lnTo>
                    <a:pt x="98389" y="207757"/>
                  </a:lnTo>
                  <a:lnTo>
                    <a:pt x="117804" y="199486"/>
                  </a:lnTo>
                  <a:lnTo>
                    <a:pt x="173984" y="194177"/>
                  </a:lnTo>
                  <a:lnTo>
                    <a:pt x="223426" y="201533"/>
                  </a:lnTo>
                  <a:lnTo>
                    <a:pt x="258273" y="213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32165" y="3105906"/>
              <a:ext cx="193466" cy="536955"/>
            </a:xfrm>
            <a:custGeom>
              <a:avLst/>
              <a:gdLst/>
              <a:ahLst/>
              <a:cxnLst/>
              <a:rect l="0" t="0" r="0" b="0"/>
              <a:pathLst>
                <a:path w="193466" h="536955">
                  <a:moveTo>
                    <a:pt x="0" y="0"/>
                  </a:moveTo>
                  <a:lnTo>
                    <a:pt x="22357" y="5590"/>
                  </a:lnTo>
                  <a:lnTo>
                    <a:pt x="53028" y="25833"/>
                  </a:lnTo>
                  <a:lnTo>
                    <a:pt x="110259" y="84648"/>
                  </a:lnTo>
                  <a:lnTo>
                    <a:pt x="147212" y="136000"/>
                  </a:lnTo>
                  <a:lnTo>
                    <a:pt x="175135" y="198137"/>
                  </a:lnTo>
                  <a:lnTo>
                    <a:pt x="188373" y="250950"/>
                  </a:lnTo>
                  <a:lnTo>
                    <a:pt x="193465" y="305983"/>
                  </a:lnTo>
                  <a:lnTo>
                    <a:pt x="184704" y="361608"/>
                  </a:lnTo>
                  <a:lnTo>
                    <a:pt x="165166" y="420233"/>
                  </a:lnTo>
                  <a:lnTo>
                    <a:pt x="126054" y="481112"/>
                  </a:lnTo>
                  <a:lnTo>
                    <a:pt x="84203" y="523025"/>
                  </a:lnTo>
                  <a:lnTo>
                    <a:pt x="63171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31709" y="4383133"/>
            <a:ext cx="2316271" cy="512619"/>
            <a:chOff x="631709" y="4383133"/>
            <a:chExt cx="2316271" cy="512619"/>
          </a:xfrm>
        </p:grpSpPr>
        <p:sp>
          <p:nvSpPr>
            <p:cNvPr id="34" name="Freeform 33"/>
            <p:cNvSpPr/>
            <p:nvPr/>
          </p:nvSpPr>
          <p:spPr>
            <a:xfrm>
              <a:off x="631709" y="4600953"/>
              <a:ext cx="168457" cy="5215"/>
            </a:xfrm>
            <a:custGeom>
              <a:avLst/>
              <a:gdLst/>
              <a:ahLst/>
              <a:cxnLst/>
              <a:rect l="0" t="0" r="0" b="0"/>
              <a:pathLst>
                <a:path w="168457" h="5215">
                  <a:moveTo>
                    <a:pt x="168456" y="0"/>
                  </a:moveTo>
                  <a:lnTo>
                    <a:pt x="109839" y="0"/>
                  </a:lnTo>
                  <a:lnTo>
                    <a:pt x="50123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5450" y="4383133"/>
              <a:ext cx="273742" cy="378654"/>
            </a:xfrm>
            <a:custGeom>
              <a:avLst/>
              <a:gdLst/>
              <a:ahLst/>
              <a:cxnLst/>
              <a:rect l="0" t="0" r="0" b="0"/>
              <a:pathLst>
                <a:path w="273742" h="378654">
                  <a:moveTo>
                    <a:pt x="0" y="80949"/>
                  </a:moveTo>
                  <a:lnTo>
                    <a:pt x="3120" y="38258"/>
                  </a:lnTo>
                  <a:lnTo>
                    <a:pt x="5590" y="27922"/>
                  </a:lnTo>
                  <a:lnTo>
                    <a:pt x="10745" y="19862"/>
                  </a:lnTo>
                  <a:lnTo>
                    <a:pt x="25833" y="7786"/>
                  </a:lnTo>
                  <a:lnTo>
                    <a:pt x="59647" y="0"/>
                  </a:lnTo>
                  <a:lnTo>
                    <a:pt x="93713" y="3282"/>
                  </a:lnTo>
                  <a:lnTo>
                    <a:pt x="112230" y="14845"/>
                  </a:lnTo>
                  <a:lnTo>
                    <a:pt x="135809" y="44206"/>
                  </a:lnTo>
                  <a:lnTo>
                    <a:pt x="163420" y="102497"/>
                  </a:lnTo>
                  <a:lnTo>
                    <a:pt x="178683" y="158559"/>
                  </a:lnTo>
                  <a:lnTo>
                    <a:pt x="186304" y="208450"/>
                  </a:lnTo>
                  <a:lnTo>
                    <a:pt x="185443" y="260277"/>
                  </a:lnTo>
                  <a:lnTo>
                    <a:pt x="174659" y="306439"/>
                  </a:lnTo>
                  <a:lnTo>
                    <a:pt x="156646" y="339224"/>
                  </a:lnTo>
                  <a:lnTo>
                    <a:pt x="142150" y="354835"/>
                  </a:lnTo>
                  <a:lnTo>
                    <a:pt x="113089" y="370201"/>
                  </a:lnTo>
                  <a:lnTo>
                    <a:pt x="88476" y="378352"/>
                  </a:lnTo>
                  <a:lnTo>
                    <a:pt x="77702" y="378653"/>
                  </a:lnTo>
                  <a:lnTo>
                    <a:pt x="59491" y="372749"/>
                  </a:lnTo>
                  <a:lnTo>
                    <a:pt x="46718" y="359207"/>
                  </a:lnTo>
                  <a:lnTo>
                    <a:pt x="41674" y="350683"/>
                  </a:lnTo>
                  <a:lnTo>
                    <a:pt x="40651" y="342660"/>
                  </a:lnTo>
                  <a:lnTo>
                    <a:pt x="45753" y="327506"/>
                  </a:lnTo>
                  <a:lnTo>
                    <a:pt x="67369" y="305822"/>
                  </a:lnTo>
                  <a:lnTo>
                    <a:pt x="89214" y="297876"/>
                  </a:lnTo>
                  <a:lnTo>
                    <a:pt x="114520" y="295515"/>
                  </a:lnTo>
                  <a:lnTo>
                    <a:pt x="155075" y="301932"/>
                  </a:lnTo>
                  <a:lnTo>
                    <a:pt x="207580" y="321349"/>
                  </a:lnTo>
                  <a:lnTo>
                    <a:pt x="264120" y="349221"/>
                  </a:lnTo>
                  <a:lnTo>
                    <a:pt x="273741" y="354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42362" y="4485140"/>
              <a:ext cx="257630" cy="336913"/>
            </a:xfrm>
            <a:custGeom>
              <a:avLst/>
              <a:gdLst/>
              <a:ahLst/>
              <a:cxnLst/>
              <a:rect l="0" t="0" r="0" b="0"/>
              <a:pathLst>
                <a:path w="257630" h="336913">
                  <a:moveTo>
                    <a:pt x="0" y="0"/>
                  </a:moveTo>
                  <a:lnTo>
                    <a:pt x="55045" y="16788"/>
                  </a:lnTo>
                  <a:lnTo>
                    <a:pt x="109573" y="20214"/>
                  </a:lnTo>
                  <a:lnTo>
                    <a:pt x="159198" y="20807"/>
                  </a:lnTo>
                  <a:lnTo>
                    <a:pt x="217190" y="15418"/>
                  </a:lnTo>
                  <a:lnTo>
                    <a:pt x="251526" y="6388"/>
                  </a:lnTo>
                  <a:lnTo>
                    <a:pt x="256592" y="6598"/>
                  </a:lnTo>
                  <a:lnTo>
                    <a:pt x="257629" y="9078"/>
                  </a:lnTo>
                  <a:lnTo>
                    <a:pt x="223665" y="69907"/>
                  </a:lnTo>
                  <a:lnTo>
                    <a:pt x="192509" y="128962"/>
                  </a:lnTo>
                  <a:lnTo>
                    <a:pt x="165125" y="188471"/>
                  </a:lnTo>
                  <a:lnTo>
                    <a:pt x="144375" y="242018"/>
                  </a:lnTo>
                  <a:lnTo>
                    <a:pt x="132287" y="291478"/>
                  </a:lnTo>
                  <a:lnTo>
                    <a:pt x="13687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10901" y="4648006"/>
              <a:ext cx="157929" cy="26648"/>
            </a:xfrm>
            <a:custGeom>
              <a:avLst/>
              <a:gdLst/>
              <a:ahLst/>
              <a:cxnLst/>
              <a:rect l="0" t="0" r="0" b="0"/>
              <a:pathLst>
                <a:path w="157929" h="26648">
                  <a:moveTo>
                    <a:pt x="157928" y="5590"/>
                  </a:moveTo>
                  <a:lnTo>
                    <a:pt x="141160" y="0"/>
                  </a:lnTo>
                  <a:lnTo>
                    <a:pt x="108376" y="2114"/>
                  </a:lnTo>
                  <a:lnTo>
                    <a:pt x="49930" y="13465"/>
                  </a:lnTo>
                  <a:lnTo>
                    <a:pt x="26870" y="16109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84601" y="46009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26715" y="4800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26715" y="4800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16228" y="4590425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75760" y="25194"/>
                  </a:lnTo>
                  <a:lnTo>
                    <a:pt x="14219" y="477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65162" y="4482099"/>
              <a:ext cx="214320" cy="413653"/>
            </a:xfrm>
            <a:custGeom>
              <a:avLst/>
              <a:gdLst/>
              <a:ahLst/>
              <a:cxnLst/>
              <a:rect l="0" t="0" r="0" b="0"/>
              <a:pathLst>
                <a:path w="214320" h="413653">
                  <a:moveTo>
                    <a:pt x="140620" y="160968"/>
                  </a:moveTo>
                  <a:lnTo>
                    <a:pt x="155274" y="117005"/>
                  </a:lnTo>
                  <a:lnTo>
                    <a:pt x="154191" y="81132"/>
                  </a:lnTo>
                  <a:lnTo>
                    <a:pt x="140871" y="46455"/>
                  </a:lnTo>
                  <a:lnTo>
                    <a:pt x="122107" y="19544"/>
                  </a:lnTo>
                  <a:lnTo>
                    <a:pt x="96140" y="2341"/>
                  </a:lnTo>
                  <a:lnTo>
                    <a:pt x="76398" y="0"/>
                  </a:lnTo>
                  <a:lnTo>
                    <a:pt x="55925" y="4029"/>
                  </a:lnTo>
                  <a:lnTo>
                    <a:pt x="35127" y="13618"/>
                  </a:lnTo>
                  <a:lnTo>
                    <a:pt x="20425" y="28799"/>
                  </a:lnTo>
                  <a:lnTo>
                    <a:pt x="1454" y="67140"/>
                  </a:lnTo>
                  <a:lnTo>
                    <a:pt x="0" y="90801"/>
                  </a:lnTo>
                  <a:lnTo>
                    <a:pt x="8598" y="144119"/>
                  </a:lnTo>
                  <a:lnTo>
                    <a:pt x="23773" y="180152"/>
                  </a:lnTo>
                  <a:lnTo>
                    <a:pt x="39555" y="196010"/>
                  </a:lnTo>
                  <a:lnTo>
                    <a:pt x="59437" y="205788"/>
                  </a:lnTo>
                  <a:lnTo>
                    <a:pt x="95769" y="210123"/>
                  </a:lnTo>
                  <a:lnTo>
                    <a:pt x="118347" y="206991"/>
                  </a:lnTo>
                  <a:lnTo>
                    <a:pt x="136960" y="198580"/>
                  </a:lnTo>
                  <a:lnTo>
                    <a:pt x="167973" y="174117"/>
                  </a:lnTo>
                  <a:lnTo>
                    <a:pt x="172893" y="175583"/>
                  </a:lnTo>
                  <a:lnTo>
                    <a:pt x="176173" y="182410"/>
                  </a:lnTo>
                  <a:lnTo>
                    <a:pt x="189106" y="235888"/>
                  </a:lnTo>
                  <a:lnTo>
                    <a:pt x="195561" y="288244"/>
                  </a:lnTo>
                  <a:lnTo>
                    <a:pt x="202165" y="343647"/>
                  </a:lnTo>
                  <a:lnTo>
                    <a:pt x="211910" y="395985"/>
                  </a:lnTo>
                  <a:lnTo>
                    <a:pt x="214319" y="413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90052" y="455883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3153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42694" y="4674653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51140" y="1145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200663" y="3295419"/>
            <a:ext cx="157928" cy="105286"/>
            <a:chOff x="3200663" y="3295419"/>
            <a:chExt cx="157928" cy="105286"/>
          </a:xfrm>
        </p:grpSpPr>
        <p:sp>
          <p:nvSpPr>
            <p:cNvPr id="46" name="Freeform 45"/>
            <p:cNvSpPr/>
            <p:nvPr/>
          </p:nvSpPr>
          <p:spPr>
            <a:xfrm>
              <a:off x="3200663" y="329541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21720" y="337964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0"/>
                  </a:lnTo>
                  <a:lnTo>
                    <a:pt x="3365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095585" y="233505"/>
            <a:ext cx="594293" cy="373377"/>
            <a:chOff x="4095585" y="233505"/>
            <a:chExt cx="594293" cy="373377"/>
          </a:xfrm>
        </p:grpSpPr>
        <p:sp>
          <p:nvSpPr>
            <p:cNvPr id="49" name="Freeform 48"/>
            <p:cNvSpPr/>
            <p:nvPr/>
          </p:nvSpPr>
          <p:spPr>
            <a:xfrm>
              <a:off x="4095585" y="41061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9065"/>
                  </a:lnTo>
                  <a:lnTo>
                    <a:pt x="26971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27212" y="233505"/>
              <a:ext cx="362666" cy="373377"/>
            </a:xfrm>
            <a:custGeom>
              <a:avLst/>
              <a:gdLst/>
              <a:ahLst/>
              <a:cxnLst/>
              <a:rect l="0" t="0" r="0" b="0"/>
              <a:pathLst>
                <a:path w="362666" h="373377">
                  <a:moveTo>
                    <a:pt x="0" y="50764"/>
                  </a:moveTo>
                  <a:lnTo>
                    <a:pt x="17981" y="26717"/>
                  </a:lnTo>
                  <a:lnTo>
                    <a:pt x="34898" y="12391"/>
                  </a:lnTo>
                  <a:lnTo>
                    <a:pt x="60354" y="4463"/>
                  </a:lnTo>
                  <a:lnTo>
                    <a:pt x="107570" y="0"/>
                  </a:lnTo>
                  <a:lnTo>
                    <a:pt x="164748" y="4082"/>
                  </a:lnTo>
                  <a:lnTo>
                    <a:pt x="198943" y="12886"/>
                  </a:lnTo>
                  <a:lnTo>
                    <a:pt x="217491" y="25740"/>
                  </a:lnTo>
                  <a:lnTo>
                    <a:pt x="225712" y="34082"/>
                  </a:lnTo>
                  <a:lnTo>
                    <a:pt x="230024" y="43152"/>
                  </a:lnTo>
                  <a:lnTo>
                    <a:pt x="231694" y="62589"/>
                  </a:lnTo>
                  <a:lnTo>
                    <a:pt x="220468" y="93262"/>
                  </a:lnTo>
                  <a:lnTo>
                    <a:pt x="173066" y="141428"/>
                  </a:lnTo>
                  <a:lnTo>
                    <a:pt x="140056" y="157306"/>
                  </a:lnTo>
                  <a:lnTo>
                    <a:pt x="135485" y="158057"/>
                  </a:lnTo>
                  <a:lnTo>
                    <a:pt x="135946" y="156218"/>
                  </a:lnTo>
                  <a:lnTo>
                    <a:pt x="139764" y="152652"/>
                  </a:lnTo>
                  <a:lnTo>
                    <a:pt x="173083" y="147633"/>
                  </a:lnTo>
                  <a:lnTo>
                    <a:pt x="234404" y="147108"/>
                  </a:lnTo>
                  <a:lnTo>
                    <a:pt x="271444" y="155219"/>
                  </a:lnTo>
                  <a:lnTo>
                    <a:pt x="312282" y="178329"/>
                  </a:lnTo>
                  <a:lnTo>
                    <a:pt x="348814" y="211013"/>
                  </a:lnTo>
                  <a:lnTo>
                    <a:pt x="359749" y="233900"/>
                  </a:lnTo>
                  <a:lnTo>
                    <a:pt x="362665" y="246554"/>
                  </a:lnTo>
                  <a:lnTo>
                    <a:pt x="362270" y="257330"/>
                  </a:lnTo>
                  <a:lnTo>
                    <a:pt x="355591" y="275542"/>
                  </a:lnTo>
                  <a:lnTo>
                    <a:pt x="318848" y="329767"/>
                  </a:lnTo>
                  <a:lnTo>
                    <a:pt x="256962" y="364419"/>
                  </a:lnTo>
                  <a:lnTo>
                    <a:pt x="211188" y="373376"/>
                  </a:lnTo>
                  <a:lnTo>
                    <a:pt x="152893" y="367997"/>
                  </a:lnTo>
                  <a:lnTo>
                    <a:pt x="89891" y="352300"/>
                  </a:lnTo>
                  <a:lnTo>
                    <a:pt x="31586" y="335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757589" y="1339526"/>
            <a:ext cx="319759" cy="629934"/>
          </a:xfrm>
          <a:custGeom>
            <a:avLst/>
            <a:gdLst/>
            <a:ahLst/>
            <a:cxnLst/>
            <a:rect l="0" t="0" r="0" b="0"/>
            <a:pathLst>
              <a:path w="319759" h="629934">
                <a:moveTo>
                  <a:pt x="295882" y="155520"/>
                </a:moveTo>
                <a:lnTo>
                  <a:pt x="236289" y="205018"/>
                </a:lnTo>
                <a:lnTo>
                  <a:pt x="185922" y="263383"/>
                </a:lnTo>
                <a:lnTo>
                  <a:pt x="150679" y="314650"/>
                </a:lnTo>
                <a:lnTo>
                  <a:pt x="115252" y="375426"/>
                </a:lnTo>
                <a:lnTo>
                  <a:pt x="82864" y="435351"/>
                </a:lnTo>
                <a:lnTo>
                  <a:pt x="57056" y="492249"/>
                </a:lnTo>
                <a:lnTo>
                  <a:pt x="45936" y="548548"/>
                </a:lnTo>
                <a:lnTo>
                  <a:pt x="49598" y="585098"/>
                </a:lnTo>
                <a:lnTo>
                  <a:pt x="58131" y="604197"/>
                </a:lnTo>
                <a:lnTo>
                  <a:pt x="63682" y="612565"/>
                </a:lnTo>
                <a:lnTo>
                  <a:pt x="82328" y="624983"/>
                </a:lnTo>
                <a:lnTo>
                  <a:pt x="93851" y="629933"/>
                </a:lnTo>
                <a:lnTo>
                  <a:pt x="119133" y="629193"/>
                </a:lnTo>
                <a:lnTo>
                  <a:pt x="144797" y="619895"/>
                </a:lnTo>
                <a:lnTo>
                  <a:pt x="167902" y="604065"/>
                </a:lnTo>
                <a:lnTo>
                  <a:pt x="183630" y="585330"/>
                </a:lnTo>
                <a:lnTo>
                  <a:pt x="213293" y="533132"/>
                </a:lnTo>
                <a:lnTo>
                  <a:pt x="218232" y="507791"/>
                </a:lnTo>
                <a:lnTo>
                  <a:pt x="215423" y="461628"/>
                </a:lnTo>
                <a:lnTo>
                  <a:pt x="207090" y="437407"/>
                </a:lnTo>
                <a:lnTo>
                  <a:pt x="177087" y="397205"/>
                </a:lnTo>
                <a:lnTo>
                  <a:pt x="118700" y="356424"/>
                </a:lnTo>
                <a:lnTo>
                  <a:pt x="57004" y="313523"/>
                </a:lnTo>
                <a:lnTo>
                  <a:pt x="26298" y="279797"/>
                </a:lnTo>
                <a:lnTo>
                  <a:pt x="4786" y="244076"/>
                </a:lnTo>
                <a:lnTo>
                  <a:pt x="0" y="214375"/>
                </a:lnTo>
                <a:lnTo>
                  <a:pt x="6459" y="158827"/>
                </a:lnTo>
                <a:lnTo>
                  <a:pt x="42173" y="103313"/>
                </a:lnTo>
                <a:lnTo>
                  <a:pt x="80498" y="57528"/>
                </a:lnTo>
                <a:lnTo>
                  <a:pt x="116121" y="30559"/>
                </a:lnTo>
                <a:lnTo>
                  <a:pt x="170080" y="9780"/>
                </a:lnTo>
                <a:lnTo>
                  <a:pt x="225799" y="0"/>
                </a:lnTo>
                <a:lnTo>
                  <a:pt x="267838" y="9484"/>
                </a:lnTo>
                <a:lnTo>
                  <a:pt x="298751" y="27112"/>
                </a:lnTo>
                <a:lnTo>
                  <a:pt x="311975" y="46588"/>
                </a:lnTo>
                <a:lnTo>
                  <a:pt x="317139" y="58332"/>
                </a:lnTo>
                <a:lnTo>
                  <a:pt x="319758" y="83859"/>
                </a:lnTo>
                <a:lnTo>
                  <a:pt x="315852" y="110803"/>
                </a:lnTo>
                <a:lnTo>
                  <a:pt x="300499" y="149939"/>
                </a:lnTo>
                <a:lnTo>
                  <a:pt x="274825" y="1871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550846" y="3158549"/>
            <a:ext cx="457117" cy="437942"/>
          </a:xfrm>
          <a:custGeom>
            <a:avLst/>
            <a:gdLst/>
            <a:ahLst/>
            <a:cxnLst/>
            <a:rect l="0" t="0" r="0" b="0"/>
            <a:pathLst>
              <a:path w="457117" h="437942">
                <a:moveTo>
                  <a:pt x="302584" y="0"/>
                </a:moveTo>
                <a:lnTo>
                  <a:pt x="291405" y="11178"/>
                </a:lnTo>
                <a:lnTo>
                  <a:pt x="270319" y="16667"/>
                </a:lnTo>
                <a:lnTo>
                  <a:pt x="228683" y="25995"/>
                </a:lnTo>
                <a:lnTo>
                  <a:pt x="172692" y="50108"/>
                </a:lnTo>
                <a:lnTo>
                  <a:pt x="118912" y="77401"/>
                </a:lnTo>
                <a:lnTo>
                  <a:pt x="70108" y="117918"/>
                </a:lnTo>
                <a:lnTo>
                  <a:pt x="29655" y="180186"/>
                </a:lnTo>
                <a:lnTo>
                  <a:pt x="6516" y="235374"/>
                </a:lnTo>
                <a:lnTo>
                  <a:pt x="0" y="277321"/>
                </a:lnTo>
                <a:lnTo>
                  <a:pt x="4716" y="302238"/>
                </a:lnTo>
                <a:lnTo>
                  <a:pt x="26099" y="363628"/>
                </a:lnTo>
                <a:lnTo>
                  <a:pt x="37762" y="382321"/>
                </a:lnTo>
                <a:lnTo>
                  <a:pt x="90993" y="420649"/>
                </a:lnTo>
                <a:lnTo>
                  <a:pt x="101862" y="427832"/>
                </a:lnTo>
                <a:lnTo>
                  <a:pt x="145105" y="437941"/>
                </a:lnTo>
                <a:lnTo>
                  <a:pt x="194962" y="435346"/>
                </a:lnTo>
                <a:lnTo>
                  <a:pt x="254636" y="415584"/>
                </a:lnTo>
                <a:lnTo>
                  <a:pt x="306755" y="382266"/>
                </a:lnTo>
                <a:lnTo>
                  <a:pt x="360532" y="325744"/>
                </a:lnTo>
                <a:lnTo>
                  <a:pt x="397114" y="270537"/>
                </a:lnTo>
                <a:lnTo>
                  <a:pt x="425372" y="216956"/>
                </a:lnTo>
                <a:lnTo>
                  <a:pt x="445078" y="162482"/>
                </a:lnTo>
                <a:lnTo>
                  <a:pt x="457116" y="113593"/>
                </a:lnTo>
                <a:lnTo>
                  <a:pt x="456386" y="73042"/>
                </a:lnTo>
                <a:lnTo>
                  <a:pt x="454251" y="59223"/>
                </a:lnTo>
                <a:lnTo>
                  <a:pt x="448149" y="47671"/>
                </a:lnTo>
                <a:lnTo>
                  <a:pt x="428891" y="28596"/>
                </a:lnTo>
                <a:lnTo>
                  <a:pt x="397330" y="10292"/>
                </a:lnTo>
                <a:lnTo>
                  <a:pt x="354573" y="3049"/>
                </a:lnTo>
                <a:lnTo>
                  <a:pt x="297299" y="16243"/>
                </a:lnTo>
                <a:lnTo>
                  <a:pt x="240103" y="34923"/>
                </a:lnTo>
                <a:lnTo>
                  <a:pt x="186770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3267859" y="4148228"/>
            <a:ext cx="392936" cy="581547"/>
          </a:xfrm>
          <a:custGeom>
            <a:avLst/>
            <a:gdLst/>
            <a:ahLst/>
            <a:cxnLst/>
            <a:rect l="0" t="0" r="0" b="0"/>
            <a:pathLst>
              <a:path w="392936" h="581547">
                <a:moveTo>
                  <a:pt x="101260" y="0"/>
                </a:moveTo>
                <a:lnTo>
                  <a:pt x="74896" y="59940"/>
                </a:lnTo>
                <a:lnTo>
                  <a:pt x="51382" y="99664"/>
                </a:lnTo>
                <a:lnTo>
                  <a:pt x="35788" y="132085"/>
                </a:lnTo>
                <a:lnTo>
                  <a:pt x="9559" y="164001"/>
                </a:lnTo>
                <a:lnTo>
                  <a:pt x="5031" y="164316"/>
                </a:lnTo>
                <a:lnTo>
                  <a:pt x="2012" y="159847"/>
                </a:lnTo>
                <a:lnTo>
                  <a:pt x="0" y="152188"/>
                </a:lnTo>
                <a:lnTo>
                  <a:pt x="2757" y="124641"/>
                </a:lnTo>
                <a:lnTo>
                  <a:pt x="11077" y="107649"/>
                </a:lnTo>
                <a:lnTo>
                  <a:pt x="55904" y="56290"/>
                </a:lnTo>
                <a:lnTo>
                  <a:pt x="87951" y="35136"/>
                </a:lnTo>
                <a:lnTo>
                  <a:pt x="127082" y="25228"/>
                </a:lnTo>
                <a:lnTo>
                  <a:pt x="162723" y="27882"/>
                </a:lnTo>
                <a:lnTo>
                  <a:pt x="195510" y="41666"/>
                </a:lnTo>
                <a:lnTo>
                  <a:pt x="221863" y="66158"/>
                </a:lnTo>
                <a:lnTo>
                  <a:pt x="244489" y="95641"/>
                </a:lnTo>
                <a:lnTo>
                  <a:pt x="252655" y="119326"/>
                </a:lnTo>
                <a:lnTo>
                  <a:pt x="257897" y="172659"/>
                </a:lnTo>
                <a:lnTo>
                  <a:pt x="253216" y="208695"/>
                </a:lnTo>
                <a:lnTo>
                  <a:pt x="238831" y="241600"/>
                </a:lnTo>
                <a:lnTo>
                  <a:pt x="219750" y="267987"/>
                </a:lnTo>
                <a:lnTo>
                  <a:pt x="190956" y="294354"/>
                </a:lnTo>
                <a:lnTo>
                  <a:pt x="192643" y="295672"/>
                </a:lnTo>
                <a:lnTo>
                  <a:pt x="251136" y="294874"/>
                </a:lnTo>
                <a:lnTo>
                  <a:pt x="277836" y="297171"/>
                </a:lnTo>
                <a:lnTo>
                  <a:pt x="318005" y="312788"/>
                </a:lnTo>
                <a:lnTo>
                  <a:pt x="351484" y="339123"/>
                </a:lnTo>
                <a:lnTo>
                  <a:pt x="375572" y="370322"/>
                </a:lnTo>
                <a:lnTo>
                  <a:pt x="389468" y="408682"/>
                </a:lnTo>
                <a:lnTo>
                  <a:pt x="392935" y="449684"/>
                </a:lnTo>
                <a:lnTo>
                  <a:pt x="385904" y="490298"/>
                </a:lnTo>
                <a:lnTo>
                  <a:pt x="368353" y="525079"/>
                </a:lnTo>
                <a:lnTo>
                  <a:pt x="350989" y="546884"/>
                </a:lnTo>
                <a:lnTo>
                  <a:pt x="328454" y="562034"/>
                </a:lnTo>
                <a:lnTo>
                  <a:pt x="275859" y="581292"/>
                </a:lnTo>
                <a:lnTo>
                  <a:pt x="228772" y="581546"/>
                </a:lnTo>
                <a:lnTo>
                  <a:pt x="172186" y="574212"/>
                </a:lnTo>
                <a:lnTo>
                  <a:pt x="144091" y="564821"/>
                </a:lnTo>
                <a:lnTo>
                  <a:pt x="115120" y="552619"/>
                </a:lnTo>
                <a:lnTo>
                  <a:pt x="90731" y="54748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4398026" y="136870"/>
            <a:ext cx="652732" cy="6253929"/>
          </a:xfrm>
          <a:custGeom>
            <a:avLst/>
            <a:gdLst/>
            <a:ahLst/>
            <a:cxnLst/>
            <a:rect l="0" t="0" r="0" b="0"/>
            <a:pathLst>
              <a:path w="652732" h="6253929">
                <a:moveTo>
                  <a:pt x="424026" y="0"/>
                </a:moveTo>
                <a:lnTo>
                  <a:pt x="424026" y="22357"/>
                </a:lnTo>
                <a:lnTo>
                  <a:pt x="433384" y="42692"/>
                </a:lnTo>
                <a:lnTo>
                  <a:pt x="484899" y="105336"/>
                </a:lnTo>
                <a:lnTo>
                  <a:pt x="521989" y="165170"/>
                </a:lnTo>
                <a:lnTo>
                  <a:pt x="536195" y="188052"/>
                </a:lnTo>
                <a:lnTo>
                  <a:pt x="540949" y="213040"/>
                </a:lnTo>
                <a:lnTo>
                  <a:pt x="534469" y="267210"/>
                </a:lnTo>
                <a:lnTo>
                  <a:pt x="519125" y="291895"/>
                </a:lnTo>
                <a:lnTo>
                  <a:pt x="459757" y="353673"/>
                </a:lnTo>
                <a:lnTo>
                  <a:pt x="411473" y="407683"/>
                </a:lnTo>
                <a:lnTo>
                  <a:pt x="380559" y="460552"/>
                </a:lnTo>
                <a:lnTo>
                  <a:pt x="370392" y="488179"/>
                </a:lnTo>
                <a:lnTo>
                  <a:pt x="369974" y="544043"/>
                </a:lnTo>
                <a:lnTo>
                  <a:pt x="374224" y="597019"/>
                </a:lnTo>
                <a:lnTo>
                  <a:pt x="391571" y="647214"/>
                </a:lnTo>
                <a:lnTo>
                  <a:pt x="417528" y="710595"/>
                </a:lnTo>
                <a:lnTo>
                  <a:pt x="435878" y="762058"/>
                </a:lnTo>
                <a:lnTo>
                  <a:pt x="441185" y="814351"/>
                </a:lnTo>
                <a:lnTo>
                  <a:pt x="434699" y="863380"/>
                </a:lnTo>
                <a:lnTo>
                  <a:pt x="406091" y="926666"/>
                </a:lnTo>
                <a:lnTo>
                  <a:pt x="386606" y="956970"/>
                </a:lnTo>
                <a:lnTo>
                  <a:pt x="355413" y="991883"/>
                </a:lnTo>
                <a:lnTo>
                  <a:pt x="318263" y="1053043"/>
                </a:lnTo>
                <a:lnTo>
                  <a:pt x="288037" y="1116038"/>
                </a:lnTo>
                <a:lnTo>
                  <a:pt x="281698" y="1140595"/>
                </a:lnTo>
                <a:lnTo>
                  <a:pt x="279299" y="1190372"/>
                </a:lnTo>
                <a:lnTo>
                  <a:pt x="286647" y="1228908"/>
                </a:lnTo>
                <a:lnTo>
                  <a:pt x="316088" y="1289681"/>
                </a:lnTo>
                <a:lnTo>
                  <a:pt x="353558" y="1346946"/>
                </a:lnTo>
                <a:lnTo>
                  <a:pt x="402224" y="1407433"/>
                </a:lnTo>
                <a:lnTo>
                  <a:pt x="441013" y="1463016"/>
                </a:lnTo>
                <a:lnTo>
                  <a:pt x="465141" y="1524378"/>
                </a:lnTo>
                <a:lnTo>
                  <a:pt x="470375" y="1547857"/>
                </a:lnTo>
                <a:lnTo>
                  <a:pt x="461083" y="1610417"/>
                </a:lnTo>
                <a:lnTo>
                  <a:pt x="443585" y="1667661"/>
                </a:lnTo>
                <a:lnTo>
                  <a:pt x="416711" y="1728925"/>
                </a:lnTo>
                <a:lnTo>
                  <a:pt x="388872" y="1786087"/>
                </a:lnTo>
                <a:lnTo>
                  <a:pt x="360843" y="1845558"/>
                </a:lnTo>
                <a:lnTo>
                  <a:pt x="342914" y="1902278"/>
                </a:lnTo>
                <a:lnTo>
                  <a:pt x="336431" y="1961588"/>
                </a:lnTo>
                <a:lnTo>
                  <a:pt x="344722" y="2017962"/>
                </a:lnTo>
                <a:lnTo>
                  <a:pt x="366030" y="2071298"/>
                </a:lnTo>
                <a:lnTo>
                  <a:pt x="388254" y="2111754"/>
                </a:lnTo>
                <a:lnTo>
                  <a:pt x="449889" y="2168281"/>
                </a:lnTo>
                <a:lnTo>
                  <a:pt x="503830" y="2218104"/>
                </a:lnTo>
                <a:lnTo>
                  <a:pt x="565903" y="2279296"/>
                </a:lnTo>
                <a:lnTo>
                  <a:pt x="620220" y="2339736"/>
                </a:lnTo>
                <a:lnTo>
                  <a:pt x="645794" y="2393954"/>
                </a:lnTo>
                <a:lnTo>
                  <a:pt x="652731" y="2435734"/>
                </a:lnTo>
                <a:lnTo>
                  <a:pt x="646670" y="2490602"/>
                </a:lnTo>
                <a:lnTo>
                  <a:pt x="630827" y="2552873"/>
                </a:lnTo>
                <a:lnTo>
                  <a:pt x="600186" y="2607848"/>
                </a:lnTo>
                <a:lnTo>
                  <a:pt x="557219" y="2663767"/>
                </a:lnTo>
                <a:lnTo>
                  <a:pt x="509607" y="2725462"/>
                </a:lnTo>
                <a:lnTo>
                  <a:pt x="466407" y="2785569"/>
                </a:lnTo>
                <a:lnTo>
                  <a:pt x="424078" y="2845622"/>
                </a:lnTo>
                <a:lnTo>
                  <a:pt x="387511" y="2907873"/>
                </a:lnTo>
                <a:lnTo>
                  <a:pt x="358928" y="2964061"/>
                </a:lnTo>
                <a:lnTo>
                  <a:pt x="345985" y="3000317"/>
                </a:lnTo>
                <a:lnTo>
                  <a:pt x="342801" y="3039006"/>
                </a:lnTo>
                <a:lnTo>
                  <a:pt x="354693" y="3094887"/>
                </a:lnTo>
                <a:lnTo>
                  <a:pt x="376448" y="3143461"/>
                </a:lnTo>
                <a:lnTo>
                  <a:pt x="425548" y="3201341"/>
                </a:lnTo>
                <a:lnTo>
                  <a:pt x="471279" y="3253395"/>
                </a:lnTo>
                <a:lnTo>
                  <a:pt x="504887" y="3314293"/>
                </a:lnTo>
                <a:lnTo>
                  <a:pt x="512606" y="3337733"/>
                </a:lnTo>
                <a:lnTo>
                  <a:pt x="515782" y="3377237"/>
                </a:lnTo>
                <a:lnTo>
                  <a:pt x="508665" y="3418578"/>
                </a:lnTo>
                <a:lnTo>
                  <a:pt x="482772" y="3474469"/>
                </a:lnTo>
                <a:lnTo>
                  <a:pt x="438619" y="3536158"/>
                </a:lnTo>
                <a:lnTo>
                  <a:pt x="384838" y="3597434"/>
                </a:lnTo>
                <a:lnTo>
                  <a:pt x="341964" y="3647468"/>
                </a:lnTo>
                <a:lnTo>
                  <a:pt x="293906" y="3699338"/>
                </a:lnTo>
                <a:lnTo>
                  <a:pt x="250681" y="3751751"/>
                </a:lnTo>
                <a:lnTo>
                  <a:pt x="215127" y="3803156"/>
                </a:lnTo>
                <a:lnTo>
                  <a:pt x="171671" y="3863040"/>
                </a:lnTo>
                <a:lnTo>
                  <a:pt x="146093" y="3905801"/>
                </a:lnTo>
                <a:lnTo>
                  <a:pt x="126969" y="3962171"/>
                </a:lnTo>
                <a:lnTo>
                  <a:pt x="121150" y="4015501"/>
                </a:lnTo>
                <a:lnTo>
                  <a:pt x="125014" y="4064578"/>
                </a:lnTo>
                <a:lnTo>
                  <a:pt x="139157" y="4114344"/>
                </a:lnTo>
                <a:lnTo>
                  <a:pt x="163728" y="4166751"/>
                </a:lnTo>
                <a:lnTo>
                  <a:pt x="184839" y="4221594"/>
                </a:lnTo>
                <a:lnTo>
                  <a:pt x="202856" y="4277646"/>
                </a:lnTo>
                <a:lnTo>
                  <a:pt x="207575" y="4307523"/>
                </a:lnTo>
                <a:lnTo>
                  <a:pt x="203654" y="4366872"/>
                </a:lnTo>
                <a:lnTo>
                  <a:pt x="193914" y="4416822"/>
                </a:lnTo>
                <a:lnTo>
                  <a:pt x="176730" y="4468147"/>
                </a:lnTo>
                <a:lnTo>
                  <a:pt x="155651" y="4521569"/>
                </a:lnTo>
                <a:lnTo>
                  <a:pt x="127698" y="4581332"/>
                </a:lnTo>
                <a:lnTo>
                  <a:pt x="97189" y="4643493"/>
                </a:lnTo>
                <a:lnTo>
                  <a:pt x="65922" y="4705194"/>
                </a:lnTo>
                <a:lnTo>
                  <a:pt x="35601" y="4761041"/>
                </a:lnTo>
                <a:lnTo>
                  <a:pt x="12449" y="4813463"/>
                </a:lnTo>
                <a:lnTo>
                  <a:pt x="0" y="4861491"/>
                </a:lnTo>
                <a:lnTo>
                  <a:pt x="823" y="4899242"/>
                </a:lnTo>
                <a:lnTo>
                  <a:pt x="11328" y="4933178"/>
                </a:lnTo>
                <a:lnTo>
                  <a:pt x="19042" y="4948778"/>
                </a:lnTo>
                <a:lnTo>
                  <a:pt x="43212" y="4972351"/>
                </a:lnTo>
                <a:lnTo>
                  <a:pt x="106388" y="5006548"/>
                </a:lnTo>
                <a:lnTo>
                  <a:pt x="164447" y="5035834"/>
                </a:lnTo>
                <a:lnTo>
                  <a:pt x="192825" y="5058270"/>
                </a:lnTo>
                <a:lnTo>
                  <a:pt x="214882" y="5087795"/>
                </a:lnTo>
                <a:lnTo>
                  <a:pt x="225008" y="5112515"/>
                </a:lnTo>
                <a:lnTo>
                  <a:pt x="231696" y="5169508"/>
                </a:lnTo>
                <a:lnTo>
                  <a:pt x="226721" y="5230847"/>
                </a:lnTo>
                <a:lnTo>
                  <a:pt x="221405" y="5293742"/>
                </a:lnTo>
                <a:lnTo>
                  <a:pt x="203848" y="5351573"/>
                </a:lnTo>
                <a:lnTo>
                  <a:pt x="195791" y="5399568"/>
                </a:lnTo>
                <a:lnTo>
                  <a:pt x="187003" y="5460951"/>
                </a:lnTo>
                <a:lnTo>
                  <a:pt x="194106" y="5521949"/>
                </a:lnTo>
                <a:lnTo>
                  <a:pt x="201346" y="5544899"/>
                </a:lnTo>
                <a:lnTo>
                  <a:pt x="231719" y="5591774"/>
                </a:lnTo>
                <a:lnTo>
                  <a:pt x="236001" y="5618436"/>
                </a:lnTo>
                <a:lnTo>
                  <a:pt x="229217" y="5677623"/>
                </a:lnTo>
                <a:lnTo>
                  <a:pt x="216612" y="5740440"/>
                </a:lnTo>
                <a:lnTo>
                  <a:pt x="202857" y="5795309"/>
                </a:lnTo>
                <a:lnTo>
                  <a:pt x="188875" y="5856190"/>
                </a:lnTo>
                <a:lnTo>
                  <a:pt x="178356" y="5910301"/>
                </a:lnTo>
                <a:lnTo>
                  <a:pt x="167831" y="5965199"/>
                </a:lnTo>
                <a:lnTo>
                  <a:pt x="157303" y="6024099"/>
                </a:lnTo>
                <a:lnTo>
                  <a:pt x="152364" y="6086004"/>
                </a:lnTo>
                <a:lnTo>
                  <a:pt x="145312" y="6148801"/>
                </a:lnTo>
                <a:lnTo>
                  <a:pt x="141402" y="6200682"/>
                </a:lnTo>
                <a:lnTo>
                  <a:pt x="139756" y="62539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5453761" y="371327"/>
            <a:ext cx="2032001" cy="473384"/>
            <a:chOff x="5453761" y="371327"/>
            <a:chExt cx="2032001" cy="473384"/>
          </a:xfrm>
        </p:grpSpPr>
        <p:sp>
          <p:nvSpPr>
            <p:cNvPr id="56" name="Freeform 55"/>
            <p:cNvSpPr/>
            <p:nvPr/>
          </p:nvSpPr>
          <p:spPr>
            <a:xfrm>
              <a:off x="5453761" y="58959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6293" y="14573"/>
                  </a:lnTo>
                  <a:lnTo>
                    <a:pt x="98875" y="29665"/>
                  </a:lnTo>
                  <a:lnTo>
                    <a:pt x="50744" y="384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24924" y="371327"/>
              <a:ext cx="350020" cy="473384"/>
            </a:xfrm>
            <a:custGeom>
              <a:avLst/>
              <a:gdLst/>
              <a:ahLst/>
              <a:cxnLst/>
              <a:rect l="0" t="0" r="0" b="0"/>
              <a:pathLst>
                <a:path w="350020" h="473384">
                  <a:moveTo>
                    <a:pt x="2578" y="91926"/>
                  </a:moveTo>
                  <a:lnTo>
                    <a:pt x="22822" y="47964"/>
                  </a:lnTo>
                  <a:lnTo>
                    <a:pt x="47571" y="23268"/>
                  </a:lnTo>
                  <a:lnTo>
                    <a:pt x="82719" y="6723"/>
                  </a:lnTo>
                  <a:lnTo>
                    <a:pt x="122771" y="0"/>
                  </a:lnTo>
                  <a:lnTo>
                    <a:pt x="158684" y="3598"/>
                  </a:lnTo>
                  <a:lnTo>
                    <a:pt x="167480" y="8474"/>
                  </a:lnTo>
                  <a:lnTo>
                    <a:pt x="199798" y="51301"/>
                  </a:lnTo>
                  <a:lnTo>
                    <a:pt x="231176" y="114104"/>
                  </a:lnTo>
                  <a:lnTo>
                    <a:pt x="242055" y="169357"/>
                  </a:lnTo>
                  <a:lnTo>
                    <a:pt x="243940" y="216904"/>
                  </a:lnTo>
                  <a:lnTo>
                    <a:pt x="238910" y="268037"/>
                  </a:lnTo>
                  <a:lnTo>
                    <a:pt x="226729" y="323246"/>
                  </a:lnTo>
                  <a:lnTo>
                    <a:pt x="209939" y="384930"/>
                  </a:lnTo>
                  <a:lnTo>
                    <a:pt x="188021" y="425187"/>
                  </a:lnTo>
                  <a:lnTo>
                    <a:pt x="169225" y="445933"/>
                  </a:lnTo>
                  <a:lnTo>
                    <a:pt x="137743" y="464189"/>
                  </a:lnTo>
                  <a:lnTo>
                    <a:pt x="112565" y="473016"/>
                  </a:lnTo>
                  <a:lnTo>
                    <a:pt x="72081" y="473383"/>
                  </a:lnTo>
                  <a:lnTo>
                    <a:pt x="36040" y="460494"/>
                  </a:lnTo>
                  <a:lnTo>
                    <a:pt x="20180" y="445247"/>
                  </a:lnTo>
                  <a:lnTo>
                    <a:pt x="4674" y="413813"/>
                  </a:lnTo>
                  <a:lnTo>
                    <a:pt x="466" y="401274"/>
                  </a:lnTo>
                  <a:lnTo>
                    <a:pt x="0" y="390575"/>
                  </a:lnTo>
                  <a:lnTo>
                    <a:pt x="5722" y="372448"/>
                  </a:lnTo>
                  <a:lnTo>
                    <a:pt x="22097" y="349089"/>
                  </a:lnTo>
                  <a:lnTo>
                    <a:pt x="47356" y="332939"/>
                  </a:lnTo>
                  <a:lnTo>
                    <a:pt x="96908" y="317002"/>
                  </a:lnTo>
                  <a:lnTo>
                    <a:pt x="158688" y="305708"/>
                  </a:lnTo>
                  <a:lnTo>
                    <a:pt x="221888" y="303131"/>
                  </a:lnTo>
                  <a:lnTo>
                    <a:pt x="283461" y="309857"/>
                  </a:lnTo>
                  <a:lnTo>
                    <a:pt x="335138" y="312399"/>
                  </a:lnTo>
                  <a:lnTo>
                    <a:pt x="350019" y="313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66145" y="600124"/>
              <a:ext cx="58862" cy="47478"/>
            </a:xfrm>
            <a:custGeom>
              <a:avLst/>
              <a:gdLst/>
              <a:ahLst/>
              <a:cxnLst/>
              <a:rect l="0" t="0" r="0" b="0"/>
              <a:pathLst>
                <a:path w="58862" h="47478">
                  <a:moveTo>
                    <a:pt x="19368" y="0"/>
                  </a:moveTo>
                  <a:lnTo>
                    <a:pt x="2600" y="11178"/>
                  </a:lnTo>
                  <a:lnTo>
                    <a:pt x="0" y="16811"/>
                  </a:lnTo>
                  <a:lnTo>
                    <a:pt x="607" y="22905"/>
                  </a:lnTo>
                  <a:lnTo>
                    <a:pt x="3351" y="29308"/>
                  </a:lnTo>
                  <a:lnTo>
                    <a:pt x="9860" y="32407"/>
                  </a:lnTo>
                  <a:lnTo>
                    <a:pt x="29570" y="32730"/>
                  </a:lnTo>
                  <a:lnTo>
                    <a:pt x="47688" y="25855"/>
                  </a:lnTo>
                  <a:lnTo>
                    <a:pt x="55796" y="20746"/>
                  </a:lnTo>
                  <a:lnTo>
                    <a:pt x="58861" y="15001"/>
                  </a:lnTo>
                  <a:lnTo>
                    <a:pt x="58565" y="8831"/>
                  </a:lnTo>
                  <a:lnTo>
                    <a:pt x="56028" y="2378"/>
                  </a:lnTo>
                  <a:lnTo>
                    <a:pt x="51996" y="415"/>
                  </a:lnTo>
                  <a:lnTo>
                    <a:pt x="46969" y="1447"/>
                  </a:lnTo>
                  <a:lnTo>
                    <a:pt x="28716" y="14077"/>
                  </a:lnTo>
                  <a:lnTo>
                    <a:pt x="22090" y="19913"/>
                  </a:lnTo>
                  <a:lnTo>
                    <a:pt x="18843" y="27313"/>
                  </a:lnTo>
                  <a:lnTo>
                    <a:pt x="18355" y="44894"/>
                  </a:lnTo>
                  <a:lnTo>
                    <a:pt x="21032" y="47477"/>
                  </a:lnTo>
                  <a:lnTo>
                    <a:pt x="25156" y="45689"/>
                  </a:lnTo>
                  <a:lnTo>
                    <a:pt x="30246" y="40988"/>
                  </a:lnTo>
                  <a:lnTo>
                    <a:pt x="32468" y="34344"/>
                  </a:lnTo>
                  <a:lnTo>
                    <a:pt x="31819" y="17604"/>
                  </a:lnTo>
                  <a:lnTo>
                    <a:pt x="30009" y="12906"/>
                  </a:lnTo>
                  <a:lnTo>
                    <a:pt x="27631" y="10943"/>
                  </a:lnTo>
                  <a:lnTo>
                    <a:pt x="1936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87068" y="412806"/>
              <a:ext cx="448016" cy="400728"/>
            </a:xfrm>
            <a:custGeom>
              <a:avLst/>
              <a:gdLst/>
              <a:ahLst/>
              <a:cxnLst/>
              <a:rect l="0" t="0" r="0" b="0"/>
              <a:pathLst>
                <a:path w="448016" h="400728">
                  <a:moveTo>
                    <a:pt x="230113" y="8333"/>
                  </a:moveTo>
                  <a:lnTo>
                    <a:pt x="192635" y="0"/>
                  </a:lnTo>
                  <a:lnTo>
                    <a:pt x="169003" y="1120"/>
                  </a:lnTo>
                  <a:lnTo>
                    <a:pt x="108982" y="21653"/>
                  </a:lnTo>
                  <a:lnTo>
                    <a:pt x="88149" y="35310"/>
                  </a:lnTo>
                  <a:lnTo>
                    <a:pt x="33899" y="94371"/>
                  </a:lnTo>
                  <a:lnTo>
                    <a:pt x="6149" y="155891"/>
                  </a:lnTo>
                  <a:lnTo>
                    <a:pt x="0" y="207453"/>
                  </a:lnTo>
                  <a:lnTo>
                    <a:pt x="1904" y="269631"/>
                  </a:lnTo>
                  <a:lnTo>
                    <a:pt x="13147" y="309973"/>
                  </a:lnTo>
                  <a:lnTo>
                    <a:pt x="34416" y="344153"/>
                  </a:lnTo>
                  <a:lnTo>
                    <a:pt x="54229" y="364647"/>
                  </a:lnTo>
                  <a:lnTo>
                    <a:pt x="92862" y="388169"/>
                  </a:lnTo>
                  <a:lnTo>
                    <a:pt x="139663" y="400727"/>
                  </a:lnTo>
                  <a:lnTo>
                    <a:pt x="197992" y="398795"/>
                  </a:lnTo>
                  <a:lnTo>
                    <a:pt x="254573" y="392478"/>
                  </a:lnTo>
                  <a:lnTo>
                    <a:pt x="316522" y="373461"/>
                  </a:lnTo>
                  <a:lnTo>
                    <a:pt x="375243" y="341292"/>
                  </a:lnTo>
                  <a:lnTo>
                    <a:pt x="420945" y="300993"/>
                  </a:lnTo>
                  <a:lnTo>
                    <a:pt x="440424" y="265323"/>
                  </a:lnTo>
                  <a:lnTo>
                    <a:pt x="448015" y="219529"/>
                  </a:lnTo>
                  <a:lnTo>
                    <a:pt x="444675" y="168916"/>
                  </a:lnTo>
                  <a:lnTo>
                    <a:pt x="430688" y="128053"/>
                  </a:lnTo>
                  <a:lnTo>
                    <a:pt x="406136" y="93719"/>
                  </a:lnTo>
                  <a:lnTo>
                    <a:pt x="376635" y="66908"/>
                  </a:lnTo>
                  <a:lnTo>
                    <a:pt x="326819" y="45293"/>
                  </a:lnTo>
                  <a:lnTo>
                    <a:pt x="271920" y="32878"/>
                  </a:lnTo>
                  <a:lnTo>
                    <a:pt x="246354" y="32110"/>
                  </a:lnTo>
                  <a:lnTo>
                    <a:pt x="209056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85720" y="52642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7939" y="0"/>
                  </a:lnTo>
                  <a:lnTo>
                    <a:pt x="252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96249" y="652766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10529"/>
                  </a:moveTo>
                  <a:lnTo>
                    <a:pt x="146821" y="7409"/>
                  </a:lnTo>
                  <a:lnTo>
                    <a:pt x="85105" y="976"/>
                  </a:lnTo>
                  <a:lnTo>
                    <a:pt x="2920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172873" y="1652974"/>
            <a:ext cx="2091791" cy="621182"/>
            <a:chOff x="5172873" y="1652974"/>
            <a:chExt cx="2091791" cy="621182"/>
          </a:xfrm>
        </p:grpSpPr>
        <p:sp>
          <p:nvSpPr>
            <p:cNvPr id="63" name="Freeform 62"/>
            <p:cNvSpPr/>
            <p:nvPr/>
          </p:nvSpPr>
          <p:spPr>
            <a:xfrm>
              <a:off x="5295834" y="195830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9606" y="8333"/>
                  </a:lnTo>
                  <a:lnTo>
                    <a:pt x="3645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59175" y="1737202"/>
              <a:ext cx="36564" cy="442198"/>
            </a:xfrm>
            <a:custGeom>
              <a:avLst/>
              <a:gdLst/>
              <a:ahLst/>
              <a:cxnLst/>
              <a:rect l="0" t="0" r="0" b="0"/>
              <a:pathLst>
                <a:path w="36564" h="442198">
                  <a:moveTo>
                    <a:pt x="10400" y="0"/>
                  </a:moveTo>
                  <a:lnTo>
                    <a:pt x="2066" y="37478"/>
                  </a:lnTo>
                  <a:lnTo>
                    <a:pt x="305" y="88901"/>
                  </a:lnTo>
                  <a:lnTo>
                    <a:pt x="0" y="135785"/>
                  </a:lnTo>
                  <a:lnTo>
                    <a:pt x="5499" y="186722"/>
                  </a:lnTo>
                  <a:lnTo>
                    <a:pt x="14537" y="238858"/>
                  </a:lnTo>
                  <a:lnTo>
                    <a:pt x="19035" y="291351"/>
                  </a:lnTo>
                  <a:lnTo>
                    <a:pt x="27790" y="345850"/>
                  </a:lnTo>
                  <a:lnTo>
                    <a:pt x="36563" y="408784"/>
                  </a:lnTo>
                  <a:lnTo>
                    <a:pt x="36456" y="424617"/>
                  </a:lnTo>
                  <a:lnTo>
                    <a:pt x="314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27502" y="1695088"/>
              <a:ext cx="120367" cy="505368"/>
            </a:xfrm>
            <a:custGeom>
              <a:avLst/>
              <a:gdLst/>
              <a:ahLst/>
              <a:cxnLst/>
              <a:rect l="0" t="0" r="0" b="0"/>
              <a:pathLst>
                <a:path w="120367" h="505368">
                  <a:moveTo>
                    <a:pt x="0" y="0"/>
                  </a:moveTo>
                  <a:lnTo>
                    <a:pt x="26026" y="42691"/>
                  </a:lnTo>
                  <a:lnTo>
                    <a:pt x="65949" y="102068"/>
                  </a:lnTo>
                  <a:lnTo>
                    <a:pt x="96090" y="157504"/>
                  </a:lnTo>
                  <a:lnTo>
                    <a:pt x="111874" y="215599"/>
                  </a:lnTo>
                  <a:lnTo>
                    <a:pt x="120366" y="260283"/>
                  </a:lnTo>
                  <a:lnTo>
                    <a:pt x="116512" y="308878"/>
                  </a:lnTo>
                  <a:lnTo>
                    <a:pt x="104730" y="364693"/>
                  </a:lnTo>
                  <a:lnTo>
                    <a:pt x="86495" y="426704"/>
                  </a:lnTo>
                  <a:lnTo>
                    <a:pt x="44956" y="489028"/>
                  </a:lnTo>
                  <a:lnTo>
                    <a:pt x="31586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72873" y="1768787"/>
              <a:ext cx="122962" cy="473784"/>
            </a:xfrm>
            <a:custGeom>
              <a:avLst/>
              <a:gdLst/>
              <a:ahLst/>
              <a:cxnLst/>
              <a:rect l="0" t="0" r="0" b="0"/>
              <a:pathLst>
                <a:path w="122962" h="473784">
                  <a:moveTo>
                    <a:pt x="122961" y="0"/>
                  </a:moveTo>
                  <a:lnTo>
                    <a:pt x="80979" y="45492"/>
                  </a:lnTo>
                  <a:lnTo>
                    <a:pt x="58083" y="96117"/>
                  </a:lnTo>
                  <a:lnTo>
                    <a:pt x="31377" y="151177"/>
                  </a:lnTo>
                  <a:lnTo>
                    <a:pt x="11977" y="207114"/>
                  </a:lnTo>
                  <a:lnTo>
                    <a:pt x="0" y="266343"/>
                  </a:lnTo>
                  <a:lnTo>
                    <a:pt x="2876" y="328432"/>
                  </a:lnTo>
                  <a:lnTo>
                    <a:pt x="29490" y="391557"/>
                  </a:lnTo>
                  <a:lnTo>
                    <a:pt x="62299" y="449263"/>
                  </a:lnTo>
                  <a:lnTo>
                    <a:pt x="80847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66318" y="1652974"/>
              <a:ext cx="129683" cy="547482"/>
            </a:xfrm>
            <a:custGeom>
              <a:avLst/>
              <a:gdLst/>
              <a:ahLst/>
              <a:cxnLst/>
              <a:rect l="0" t="0" r="0" b="0"/>
              <a:pathLst>
                <a:path w="129683" h="547482">
                  <a:moveTo>
                    <a:pt x="129682" y="0"/>
                  </a:moveTo>
                  <a:lnTo>
                    <a:pt x="114041" y="17980"/>
                  </a:lnTo>
                  <a:lnTo>
                    <a:pt x="79346" y="76330"/>
                  </a:lnTo>
                  <a:lnTo>
                    <a:pt x="51390" y="136263"/>
                  </a:lnTo>
                  <a:lnTo>
                    <a:pt x="27302" y="198188"/>
                  </a:lnTo>
                  <a:lnTo>
                    <a:pt x="10933" y="261416"/>
                  </a:lnTo>
                  <a:lnTo>
                    <a:pt x="0" y="312853"/>
                  </a:lnTo>
                  <a:lnTo>
                    <a:pt x="530" y="365138"/>
                  </a:lnTo>
                  <a:lnTo>
                    <a:pt x="12360" y="426802"/>
                  </a:lnTo>
                  <a:lnTo>
                    <a:pt x="36014" y="484043"/>
                  </a:lnTo>
                  <a:lnTo>
                    <a:pt x="51787" y="509928"/>
                  </a:lnTo>
                  <a:lnTo>
                    <a:pt x="98096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69699" y="194777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591" y="17958"/>
                  </a:lnTo>
                  <a:lnTo>
                    <a:pt x="2677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59253" y="1800373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39"/>
                  </a:lnTo>
                  <a:lnTo>
                    <a:pt x="5590" y="226862"/>
                  </a:lnTo>
                  <a:lnTo>
                    <a:pt x="9553" y="289654"/>
                  </a:lnTo>
                  <a:lnTo>
                    <a:pt x="13456" y="343998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32953" y="1674031"/>
              <a:ext cx="218439" cy="600125"/>
            </a:xfrm>
            <a:custGeom>
              <a:avLst/>
              <a:gdLst/>
              <a:ahLst/>
              <a:cxnLst/>
              <a:rect l="0" t="0" r="0" b="0"/>
              <a:pathLst>
                <a:path w="218439" h="600125">
                  <a:moveTo>
                    <a:pt x="0" y="0"/>
                  </a:moveTo>
                  <a:lnTo>
                    <a:pt x="5589" y="16767"/>
                  </a:lnTo>
                  <a:lnTo>
                    <a:pt x="54058" y="79836"/>
                  </a:lnTo>
                  <a:lnTo>
                    <a:pt x="108467" y="140882"/>
                  </a:lnTo>
                  <a:lnTo>
                    <a:pt x="149436" y="195630"/>
                  </a:lnTo>
                  <a:lnTo>
                    <a:pt x="187030" y="257236"/>
                  </a:lnTo>
                  <a:lnTo>
                    <a:pt x="201776" y="285618"/>
                  </a:lnTo>
                  <a:lnTo>
                    <a:pt x="216069" y="344630"/>
                  </a:lnTo>
                  <a:lnTo>
                    <a:pt x="218438" y="401200"/>
                  </a:lnTo>
                  <a:lnTo>
                    <a:pt x="211081" y="454356"/>
                  </a:lnTo>
                  <a:lnTo>
                    <a:pt x="194604" y="497922"/>
                  </a:lnTo>
                  <a:lnTo>
                    <a:pt x="147287" y="560489"/>
                  </a:lnTo>
                  <a:lnTo>
                    <a:pt x="126308" y="584091"/>
                  </a:lnTo>
                  <a:lnTo>
                    <a:pt x="105285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17264" y="186354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4" y="3119"/>
                  </a:lnTo>
                  <a:lnTo>
                    <a:pt x="3271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85679" y="2005353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5590"/>
                  </a:moveTo>
                  <a:lnTo>
                    <a:pt x="162216" y="0"/>
                  </a:lnTo>
                  <a:lnTo>
                    <a:pt x="103538" y="4045"/>
                  </a:lnTo>
                  <a:lnTo>
                    <a:pt x="48787" y="1087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285306" y="3116435"/>
            <a:ext cx="1684560" cy="768581"/>
            <a:chOff x="5285306" y="3116435"/>
            <a:chExt cx="1684560" cy="768581"/>
          </a:xfrm>
        </p:grpSpPr>
        <p:sp>
          <p:nvSpPr>
            <p:cNvPr id="74" name="Freeform 73"/>
            <p:cNvSpPr/>
            <p:nvPr/>
          </p:nvSpPr>
          <p:spPr>
            <a:xfrm>
              <a:off x="5285306" y="3423956"/>
              <a:ext cx="168456" cy="8335"/>
            </a:xfrm>
            <a:custGeom>
              <a:avLst/>
              <a:gdLst/>
              <a:ahLst/>
              <a:cxnLst/>
              <a:rect l="0" t="0" r="0" b="0"/>
              <a:pathLst>
                <a:path w="168456" h="8335">
                  <a:moveTo>
                    <a:pt x="168455" y="8334"/>
                  </a:moveTo>
                  <a:lnTo>
                    <a:pt x="111191" y="0"/>
                  </a:lnTo>
                  <a:lnTo>
                    <a:pt x="50299" y="382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27502" y="3242777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2521" y="58617"/>
                  </a:lnTo>
                  <a:lnTo>
                    <a:pt x="20177" y="111621"/>
                  </a:lnTo>
                  <a:lnTo>
                    <a:pt x="12781" y="166458"/>
                  </a:lnTo>
                  <a:lnTo>
                    <a:pt x="11196" y="223626"/>
                  </a:lnTo>
                  <a:lnTo>
                    <a:pt x="7607" y="281899"/>
                  </a:lnTo>
                  <a:lnTo>
                    <a:pt x="2254" y="336209"/>
                  </a:lnTo>
                  <a:lnTo>
                    <a:pt x="668" y="38310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85779" y="3284891"/>
              <a:ext cx="152253" cy="275626"/>
            </a:xfrm>
            <a:custGeom>
              <a:avLst/>
              <a:gdLst/>
              <a:ahLst/>
              <a:cxnLst/>
              <a:rect l="0" t="0" r="0" b="0"/>
              <a:pathLst>
                <a:path w="152253" h="275626">
                  <a:moveTo>
                    <a:pt x="152252" y="189513"/>
                  </a:moveTo>
                  <a:lnTo>
                    <a:pt x="128205" y="199088"/>
                  </a:lnTo>
                  <a:lnTo>
                    <a:pt x="65965" y="243822"/>
                  </a:lnTo>
                  <a:lnTo>
                    <a:pt x="13737" y="275625"/>
                  </a:lnTo>
                  <a:lnTo>
                    <a:pt x="7266" y="273827"/>
                  </a:lnTo>
                  <a:lnTo>
                    <a:pt x="2952" y="267949"/>
                  </a:lnTo>
                  <a:lnTo>
                    <a:pt x="76" y="259351"/>
                  </a:lnTo>
                  <a:lnTo>
                    <a:pt x="0" y="240439"/>
                  </a:lnTo>
                  <a:lnTo>
                    <a:pt x="5384" y="182051"/>
                  </a:lnTo>
                  <a:lnTo>
                    <a:pt x="19423" y="121156"/>
                  </a:lnTo>
                  <a:lnTo>
                    <a:pt x="33034" y="67519"/>
                  </a:lnTo>
                  <a:lnTo>
                    <a:pt x="46988" y="25035"/>
                  </a:lnTo>
                  <a:lnTo>
                    <a:pt x="574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96890" y="3116435"/>
              <a:ext cx="220168" cy="579068"/>
            </a:xfrm>
            <a:custGeom>
              <a:avLst/>
              <a:gdLst/>
              <a:ahLst/>
              <a:cxnLst/>
              <a:rect l="0" t="0" r="0" b="0"/>
              <a:pathLst>
                <a:path w="220168" h="579068">
                  <a:moveTo>
                    <a:pt x="220167" y="0"/>
                  </a:moveTo>
                  <a:lnTo>
                    <a:pt x="197810" y="0"/>
                  </a:lnTo>
                  <a:lnTo>
                    <a:pt x="180594" y="6239"/>
                  </a:lnTo>
                  <a:lnTo>
                    <a:pt x="165145" y="17981"/>
                  </a:lnTo>
                  <a:lnTo>
                    <a:pt x="114764" y="75523"/>
                  </a:lnTo>
                  <a:lnTo>
                    <a:pt x="83966" y="127395"/>
                  </a:lnTo>
                  <a:lnTo>
                    <a:pt x="44361" y="190876"/>
                  </a:lnTo>
                  <a:lnTo>
                    <a:pt x="27773" y="243075"/>
                  </a:lnTo>
                  <a:lnTo>
                    <a:pt x="16802" y="292601"/>
                  </a:lnTo>
                  <a:lnTo>
                    <a:pt x="3784" y="346097"/>
                  </a:lnTo>
                  <a:lnTo>
                    <a:pt x="0" y="403630"/>
                  </a:lnTo>
                  <a:lnTo>
                    <a:pt x="4841" y="465385"/>
                  </a:lnTo>
                  <a:lnTo>
                    <a:pt x="18233" y="513067"/>
                  </a:lnTo>
                  <a:lnTo>
                    <a:pt x="48876" y="553666"/>
                  </a:lnTo>
                  <a:lnTo>
                    <a:pt x="80637" y="569721"/>
                  </a:lnTo>
                  <a:lnTo>
                    <a:pt x="114882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64414" y="3271265"/>
              <a:ext cx="284271" cy="403803"/>
            </a:xfrm>
            <a:custGeom>
              <a:avLst/>
              <a:gdLst/>
              <a:ahLst/>
              <a:cxnLst/>
              <a:rect l="0" t="0" r="0" b="0"/>
              <a:pathLst>
                <a:path w="284271" h="403803">
                  <a:moveTo>
                    <a:pt x="0" y="150496"/>
                  </a:moveTo>
                  <a:lnTo>
                    <a:pt x="25194" y="96622"/>
                  </a:lnTo>
                  <a:lnTo>
                    <a:pt x="57286" y="35745"/>
                  </a:lnTo>
                  <a:lnTo>
                    <a:pt x="70694" y="19167"/>
                  </a:lnTo>
                  <a:lnTo>
                    <a:pt x="96986" y="2270"/>
                  </a:lnTo>
                  <a:lnTo>
                    <a:pt x="119924" y="0"/>
                  </a:lnTo>
                  <a:lnTo>
                    <a:pt x="143377" y="4060"/>
                  </a:lnTo>
                  <a:lnTo>
                    <a:pt x="161599" y="13664"/>
                  </a:lnTo>
                  <a:lnTo>
                    <a:pt x="174377" y="28851"/>
                  </a:lnTo>
                  <a:lnTo>
                    <a:pt x="195925" y="84651"/>
                  </a:lnTo>
                  <a:lnTo>
                    <a:pt x="207331" y="135150"/>
                  </a:lnTo>
                  <a:lnTo>
                    <a:pt x="209931" y="195168"/>
                  </a:lnTo>
                  <a:lnTo>
                    <a:pt x="199033" y="257851"/>
                  </a:lnTo>
                  <a:lnTo>
                    <a:pt x="180215" y="312342"/>
                  </a:lnTo>
                  <a:lnTo>
                    <a:pt x="147099" y="370724"/>
                  </a:lnTo>
                  <a:lnTo>
                    <a:pt x="132058" y="389925"/>
                  </a:lnTo>
                  <a:lnTo>
                    <a:pt x="113675" y="402358"/>
                  </a:lnTo>
                  <a:lnTo>
                    <a:pt x="103859" y="403802"/>
                  </a:lnTo>
                  <a:lnTo>
                    <a:pt x="83594" y="399167"/>
                  </a:lnTo>
                  <a:lnTo>
                    <a:pt x="75617" y="392316"/>
                  </a:lnTo>
                  <a:lnTo>
                    <a:pt x="63634" y="372225"/>
                  </a:lnTo>
                  <a:lnTo>
                    <a:pt x="62310" y="361487"/>
                  </a:lnTo>
                  <a:lnTo>
                    <a:pt x="67078" y="340196"/>
                  </a:lnTo>
                  <a:lnTo>
                    <a:pt x="80115" y="322155"/>
                  </a:lnTo>
                  <a:lnTo>
                    <a:pt x="88505" y="314068"/>
                  </a:lnTo>
                  <a:lnTo>
                    <a:pt x="113425" y="305083"/>
                  </a:lnTo>
                  <a:lnTo>
                    <a:pt x="157220" y="303145"/>
                  </a:lnTo>
                  <a:lnTo>
                    <a:pt x="208351" y="312970"/>
                  </a:lnTo>
                  <a:lnTo>
                    <a:pt x="265015" y="329617"/>
                  </a:lnTo>
                  <a:lnTo>
                    <a:pt x="284270" y="340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90798" y="3263834"/>
              <a:ext cx="187841" cy="621182"/>
            </a:xfrm>
            <a:custGeom>
              <a:avLst/>
              <a:gdLst/>
              <a:ahLst/>
              <a:cxnLst/>
              <a:rect l="0" t="0" r="0" b="0"/>
              <a:pathLst>
                <a:path w="187841" h="621182">
                  <a:moveTo>
                    <a:pt x="0" y="0"/>
                  </a:moveTo>
                  <a:lnTo>
                    <a:pt x="58563" y="55087"/>
                  </a:lnTo>
                  <a:lnTo>
                    <a:pt x="106065" y="113940"/>
                  </a:lnTo>
                  <a:lnTo>
                    <a:pt x="130862" y="146844"/>
                  </a:lnTo>
                  <a:lnTo>
                    <a:pt x="149721" y="200582"/>
                  </a:lnTo>
                  <a:lnTo>
                    <a:pt x="166674" y="250374"/>
                  </a:lnTo>
                  <a:lnTo>
                    <a:pt x="183789" y="306300"/>
                  </a:lnTo>
                  <a:lnTo>
                    <a:pt x="187817" y="359037"/>
                  </a:lnTo>
                  <a:lnTo>
                    <a:pt x="187840" y="407678"/>
                  </a:lnTo>
                  <a:lnTo>
                    <a:pt x="180959" y="463165"/>
                  </a:lnTo>
                  <a:lnTo>
                    <a:pt x="168152" y="521901"/>
                  </a:lnTo>
                  <a:lnTo>
                    <a:pt x="148768" y="567645"/>
                  </a:lnTo>
                  <a:lnTo>
                    <a:pt x="115813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11938" y="3558632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21057"/>
                  </a:moveTo>
                  <a:lnTo>
                    <a:pt x="71662" y="6586"/>
                  </a:lnTo>
                  <a:lnTo>
                    <a:pt x="26201" y="1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06694" y="3674445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28812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184923" y="4421969"/>
            <a:ext cx="1637544" cy="589597"/>
            <a:chOff x="5184923" y="4421969"/>
            <a:chExt cx="1637544" cy="589597"/>
          </a:xfrm>
        </p:grpSpPr>
        <p:sp>
          <p:nvSpPr>
            <p:cNvPr id="83" name="Freeform 82"/>
            <p:cNvSpPr/>
            <p:nvPr/>
          </p:nvSpPr>
          <p:spPr>
            <a:xfrm>
              <a:off x="5327419" y="470623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0632" y="5589"/>
                  </a:lnTo>
                  <a:lnTo>
                    <a:pt x="113041" y="5214"/>
                  </a:lnTo>
                  <a:lnTo>
                    <a:pt x="67563" y="1030"/>
                  </a:lnTo>
                  <a:lnTo>
                    <a:pt x="12132" y="846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03435" y="4548246"/>
              <a:ext cx="197768" cy="347954"/>
            </a:xfrm>
            <a:custGeom>
              <a:avLst/>
              <a:gdLst/>
              <a:ahLst/>
              <a:cxnLst/>
              <a:rect l="0" t="0" r="0" b="0"/>
              <a:pathLst>
                <a:path w="197768" h="347954">
                  <a:moveTo>
                    <a:pt x="197767" y="21121"/>
                  </a:moveTo>
                  <a:lnTo>
                    <a:pt x="143652" y="63784"/>
                  </a:lnTo>
                  <a:lnTo>
                    <a:pt x="116222" y="87574"/>
                  </a:lnTo>
                  <a:lnTo>
                    <a:pt x="63327" y="147752"/>
                  </a:lnTo>
                  <a:lnTo>
                    <a:pt x="22115" y="210660"/>
                  </a:lnTo>
                  <a:lnTo>
                    <a:pt x="2844" y="264450"/>
                  </a:lnTo>
                  <a:lnTo>
                    <a:pt x="0" y="289925"/>
                  </a:lnTo>
                  <a:lnTo>
                    <a:pt x="4975" y="313725"/>
                  </a:lnTo>
                  <a:lnTo>
                    <a:pt x="9578" y="324985"/>
                  </a:lnTo>
                  <a:lnTo>
                    <a:pt x="24050" y="340616"/>
                  </a:lnTo>
                  <a:lnTo>
                    <a:pt x="32823" y="346421"/>
                  </a:lnTo>
                  <a:lnTo>
                    <a:pt x="41011" y="347953"/>
                  </a:lnTo>
                  <a:lnTo>
                    <a:pt x="48809" y="346634"/>
                  </a:lnTo>
                  <a:lnTo>
                    <a:pt x="92493" y="321437"/>
                  </a:lnTo>
                  <a:lnTo>
                    <a:pt x="130626" y="287646"/>
                  </a:lnTo>
                  <a:lnTo>
                    <a:pt x="150666" y="244087"/>
                  </a:lnTo>
                  <a:lnTo>
                    <a:pt x="159894" y="211188"/>
                  </a:lnTo>
                  <a:lnTo>
                    <a:pt x="158318" y="189824"/>
                  </a:lnTo>
                  <a:lnTo>
                    <a:pt x="147479" y="171749"/>
                  </a:lnTo>
                  <a:lnTo>
                    <a:pt x="130963" y="157087"/>
                  </a:lnTo>
                  <a:lnTo>
                    <a:pt x="72275" y="122048"/>
                  </a:lnTo>
                  <a:lnTo>
                    <a:pt x="33394" y="87690"/>
                  </a:lnTo>
                  <a:lnTo>
                    <a:pt x="17523" y="61123"/>
                  </a:lnTo>
                  <a:lnTo>
                    <a:pt x="16773" y="51298"/>
                  </a:lnTo>
                  <a:lnTo>
                    <a:pt x="22178" y="31024"/>
                  </a:lnTo>
                  <a:lnTo>
                    <a:pt x="35499" y="13434"/>
                  </a:lnTo>
                  <a:lnTo>
                    <a:pt x="43965" y="5468"/>
                  </a:lnTo>
                  <a:lnTo>
                    <a:pt x="53118" y="1327"/>
                  </a:lnTo>
                  <a:lnTo>
                    <a:pt x="108962" y="0"/>
                  </a:lnTo>
                  <a:lnTo>
                    <a:pt x="155653" y="10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11730" y="4421969"/>
              <a:ext cx="162165" cy="579068"/>
            </a:xfrm>
            <a:custGeom>
              <a:avLst/>
              <a:gdLst/>
              <a:ahLst/>
              <a:cxnLst/>
              <a:rect l="0" t="0" r="0" b="0"/>
              <a:pathLst>
                <a:path w="162165" h="579068">
                  <a:moveTo>
                    <a:pt x="0" y="0"/>
                  </a:moveTo>
                  <a:lnTo>
                    <a:pt x="29309" y="38373"/>
                  </a:lnTo>
                  <a:lnTo>
                    <a:pt x="84953" y="91876"/>
                  </a:lnTo>
                  <a:lnTo>
                    <a:pt x="132809" y="152085"/>
                  </a:lnTo>
                  <a:lnTo>
                    <a:pt x="152922" y="198844"/>
                  </a:lnTo>
                  <a:lnTo>
                    <a:pt x="162164" y="238161"/>
                  </a:lnTo>
                  <a:lnTo>
                    <a:pt x="159111" y="289720"/>
                  </a:lnTo>
                  <a:lnTo>
                    <a:pt x="152572" y="344357"/>
                  </a:lnTo>
                  <a:lnTo>
                    <a:pt x="136627" y="405916"/>
                  </a:lnTo>
                  <a:lnTo>
                    <a:pt x="123151" y="448214"/>
                  </a:lnTo>
                  <a:lnTo>
                    <a:pt x="97636" y="499537"/>
                  </a:lnTo>
                  <a:lnTo>
                    <a:pt x="56097" y="562437"/>
                  </a:lnTo>
                  <a:lnTo>
                    <a:pt x="42114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84923" y="4453554"/>
              <a:ext cx="131969" cy="558012"/>
            </a:xfrm>
            <a:custGeom>
              <a:avLst/>
              <a:gdLst/>
              <a:ahLst/>
              <a:cxnLst/>
              <a:rect l="0" t="0" r="0" b="0"/>
              <a:pathLst>
                <a:path w="131969" h="558012">
                  <a:moveTo>
                    <a:pt x="131968" y="0"/>
                  </a:moveTo>
                  <a:lnTo>
                    <a:pt x="107921" y="9575"/>
                  </a:lnTo>
                  <a:lnTo>
                    <a:pt x="86499" y="27534"/>
                  </a:lnTo>
                  <a:lnTo>
                    <a:pt x="66503" y="55731"/>
                  </a:lnTo>
                  <a:lnTo>
                    <a:pt x="45554" y="106588"/>
                  </a:lnTo>
                  <a:lnTo>
                    <a:pt x="24821" y="167284"/>
                  </a:lnTo>
                  <a:lnTo>
                    <a:pt x="10631" y="228362"/>
                  </a:lnTo>
                  <a:lnTo>
                    <a:pt x="3495" y="289301"/>
                  </a:lnTo>
                  <a:lnTo>
                    <a:pt x="0" y="315751"/>
                  </a:lnTo>
                  <a:lnTo>
                    <a:pt x="4609" y="363527"/>
                  </a:lnTo>
                  <a:lnTo>
                    <a:pt x="13383" y="413558"/>
                  </a:lnTo>
                  <a:lnTo>
                    <a:pt x="19992" y="443897"/>
                  </a:lnTo>
                  <a:lnTo>
                    <a:pt x="36187" y="469858"/>
                  </a:lnTo>
                  <a:lnTo>
                    <a:pt x="88549" y="524738"/>
                  </a:lnTo>
                  <a:lnTo>
                    <a:pt x="121439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53927" y="4516725"/>
              <a:ext cx="31417" cy="400084"/>
            </a:xfrm>
            <a:custGeom>
              <a:avLst/>
              <a:gdLst/>
              <a:ahLst/>
              <a:cxnLst/>
              <a:rect l="0" t="0" r="0" b="0"/>
              <a:pathLst>
                <a:path w="31417" h="400084">
                  <a:moveTo>
                    <a:pt x="0" y="0"/>
                  </a:moveTo>
                  <a:lnTo>
                    <a:pt x="8334" y="37478"/>
                  </a:lnTo>
                  <a:lnTo>
                    <a:pt x="15685" y="94491"/>
                  </a:lnTo>
                  <a:lnTo>
                    <a:pt x="25055" y="150440"/>
                  </a:lnTo>
                  <a:lnTo>
                    <a:pt x="29651" y="211471"/>
                  </a:lnTo>
                  <a:lnTo>
                    <a:pt x="31013" y="274008"/>
                  </a:lnTo>
                  <a:lnTo>
                    <a:pt x="31416" y="331402"/>
                  </a:lnTo>
                  <a:lnTo>
                    <a:pt x="23230" y="38861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85471" y="4643067"/>
              <a:ext cx="189514" cy="221847"/>
            </a:xfrm>
            <a:custGeom>
              <a:avLst/>
              <a:gdLst/>
              <a:ahLst/>
              <a:cxnLst/>
              <a:rect l="0" t="0" r="0" b="0"/>
              <a:pathLst>
                <a:path w="189514" h="221847">
                  <a:moveTo>
                    <a:pt x="189513" y="105285"/>
                  </a:moveTo>
                  <a:lnTo>
                    <a:pt x="165467" y="114860"/>
                  </a:lnTo>
                  <a:lnTo>
                    <a:pt x="104391" y="166616"/>
                  </a:lnTo>
                  <a:lnTo>
                    <a:pt x="46188" y="217481"/>
                  </a:lnTo>
                  <a:lnTo>
                    <a:pt x="37811" y="221027"/>
                  </a:lnTo>
                  <a:lnTo>
                    <a:pt x="19145" y="221846"/>
                  </a:lnTo>
                  <a:lnTo>
                    <a:pt x="12763" y="216918"/>
                  </a:lnTo>
                  <a:lnTo>
                    <a:pt x="5673" y="198963"/>
                  </a:lnTo>
                  <a:lnTo>
                    <a:pt x="1121" y="140904"/>
                  </a:lnTo>
                  <a:lnTo>
                    <a:pt x="332" y="91532"/>
                  </a:lnTo>
                  <a:lnTo>
                    <a:pt x="66" y="354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22425" y="4562132"/>
              <a:ext cx="147399" cy="7236"/>
            </a:xfrm>
            <a:custGeom>
              <a:avLst/>
              <a:gdLst/>
              <a:ahLst/>
              <a:cxnLst/>
              <a:rect l="0" t="0" r="0" b="0"/>
              <a:pathLst>
                <a:path w="147399" h="7236">
                  <a:moveTo>
                    <a:pt x="147398" y="7235"/>
                  </a:moveTo>
                  <a:lnTo>
                    <a:pt x="119842" y="0"/>
                  </a:lnTo>
                  <a:lnTo>
                    <a:pt x="66739" y="477"/>
                  </a:lnTo>
                  <a:lnTo>
                    <a:pt x="32643" y="5233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32953" y="4700649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55155" y="376"/>
                  </a:lnTo>
                  <a:lnTo>
                    <a:pt x="104087" y="10149"/>
                  </a:lnTo>
                  <a:lnTo>
                    <a:pt x="47250" y="1493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8034822" y="363341"/>
            <a:ext cx="622917" cy="600429"/>
          </a:xfrm>
          <a:custGeom>
            <a:avLst/>
            <a:gdLst/>
            <a:ahLst/>
            <a:cxnLst/>
            <a:rect l="0" t="0" r="0" b="0"/>
            <a:pathLst>
              <a:path w="622917" h="600429">
                <a:moveTo>
                  <a:pt x="377447" y="15684"/>
                </a:moveTo>
                <a:lnTo>
                  <a:pt x="339969" y="7351"/>
                </a:lnTo>
                <a:lnTo>
                  <a:pt x="288545" y="0"/>
                </a:lnTo>
                <a:lnTo>
                  <a:pt x="241661" y="1809"/>
                </a:lnTo>
                <a:lnTo>
                  <a:pt x="190725" y="9753"/>
                </a:lnTo>
                <a:lnTo>
                  <a:pt x="136753" y="25258"/>
                </a:lnTo>
                <a:lnTo>
                  <a:pt x="82245" y="62809"/>
                </a:lnTo>
                <a:lnTo>
                  <a:pt x="37596" y="109351"/>
                </a:lnTo>
                <a:lnTo>
                  <a:pt x="10412" y="162940"/>
                </a:lnTo>
                <a:lnTo>
                  <a:pt x="3750" y="187586"/>
                </a:lnTo>
                <a:lnTo>
                  <a:pt x="0" y="238584"/>
                </a:lnTo>
                <a:lnTo>
                  <a:pt x="1853" y="295804"/>
                </a:lnTo>
                <a:lnTo>
                  <a:pt x="9186" y="359285"/>
                </a:lnTo>
                <a:lnTo>
                  <a:pt x="18248" y="393573"/>
                </a:lnTo>
                <a:lnTo>
                  <a:pt x="48317" y="447203"/>
                </a:lnTo>
                <a:lnTo>
                  <a:pt x="80670" y="504921"/>
                </a:lnTo>
                <a:lnTo>
                  <a:pt x="136042" y="558010"/>
                </a:lnTo>
                <a:lnTo>
                  <a:pt x="194272" y="586202"/>
                </a:lnTo>
                <a:lnTo>
                  <a:pt x="227017" y="596801"/>
                </a:lnTo>
                <a:lnTo>
                  <a:pt x="284912" y="600428"/>
                </a:lnTo>
                <a:lnTo>
                  <a:pt x="343010" y="587725"/>
                </a:lnTo>
                <a:lnTo>
                  <a:pt x="395861" y="565591"/>
                </a:lnTo>
                <a:lnTo>
                  <a:pt x="451969" y="537533"/>
                </a:lnTo>
                <a:lnTo>
                  <a:pt x="488694" y="516057"/>
                </a:lnTo>
                <a:lnTo>
                  <a:pt x="545410" y="464678"/>
                </a:lnTo>
                <a:lnTo>
                  <a:pt x="590006" y="404911"/>
                </a:lnTo>
                <a:lnTo>
                  <a:pt x="615651" y="342039"/>
                </a:lnTo>
                <a:lnTo>
                  <a:pt x="622916" y="320998"/>
                </a:lnTo>
                <a:lnTo>
                  <a:pt x="622404" y="283832"/>
                </a:lnTo>
                <a:lnTo>
                  <a:pt x="614843" y="232006"/>
                </a:lnTo>
                <a:lnTo>
                  <a:pt x="601808" y="176828"/>
                </a:lnTo>
                <a:lnTo>
                  <a:pt x="589114" y="142979"/>
                </a:lnTo>
                <a:lnTo>
                  <a:pt x="550250" y="95099"/>
                </a:lnTo>
                <a:lnTo>
                  <a:pt x="505861" y="66423"/>
                </a:lnTo>
                <a:lnTo>
                  <a:pt x="445831" y="44434"/>
                </a:lnTo>
                <a:lnTo>
                  <a:pt x="382723" y="38261"/>
                </a:lnTo>
                <a:lnTo>
                  <a:pt x="328968" y="36022"/>
                </a:lnTo>
                <a:lnTo>
                  <a:pt x="270407" y="29639"/>
                </a:lnTo>
                <a:lnTo>
                  <a:pt x="240577" y="262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8175053" y="1410818"/>
            <a:ext cx="58233" cy="684354"/>
          </a:xfrm>
          <a:custGeom>
            <a:avLst/>
            <a:gdLst/>
            <a:ahLst/>
            <a:cxnLst/>
            <a:rect l="0" t="0" r="0" b="0"/>
            <a:pathLst>
              <a:path w="58233" h="684354">
                <a:moveTo>
                  <a:pt x="5589" y="0"/>
                </a:moveTo>
                <a:lnTo>
                  <a:pt x="0" y="16768"/>
                </a:lnTo>
                <a:lnTo>
                  <a:pt x="4442" y="77922"/>
                </a:lnTo>
                <a:lnTo>
                  <a:pt x="13308" y="131233"/>
                </a:lnTo>
                <a:lnTo>
                  <a:pt x="23345" y="187453"/>
                </a:lnTo>
                <a:lnTo>
                  <a:pt x="37216" y="242788"/>
                </a:lnTo>
                <a:lnTo>
                  <a:pt x="45632" y="298433"/>
                </a:lnTo>
                <a:lnTo>
                  <a:pt x="48464" y="354484"/>
                </a:lnTo>
                <a:lnTo>
                  <a:pt x="55956" y="410616"/>
                </a:lnTo>
                <a:lnTo>
                  <a:pt x="57782" y="466765"/>
                </a:lnTo>
                <a:lnTo>
                  <a:pt x="58142" y="524086"/>
                </a:lnTo>
                <a:lnTo>
                  <a:pt x="58214" y="587401"/>
                </a:lnTo>
                <a:lnTo>
                  <a:pt x="58227" y="634179"/>
                </a:lnTo>
                <a:lnTo>
                  <a:pt x="58232" y="6843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7485761" y="3224047"/>
            <a:ext cx="553609" cy="524407"/>
            <a:chOff x="7485761" y="3224047"/>
            <a:chExt cx="553609" cy="524407"/>
          </a:xfrm>
        </p:grpSpPr>
        <p:sp>
          <p:nvSpPr>
            <p:cNvPr id="94" name="Freeform 93"/>
            <p:cNvSpPr/>
            <p:nvPr/>
          </p:nvSpPr>
          <p:spPr>
            <a:xfrm>
              <a:off x="7485761" y="350598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6081" y="7236"/>
                  </a:lnTo>
                  <a:lnTo>
                    <a:pt x="2939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05960" y="3224047"/>
              <a:ext cx="233410" cy="524407"/>
            </a:xfrm>
            <a:custGeom>
              <a:avLst/>
              <a:gdLst/>
              <a:ahLst/>
              <a:cxnLst/>
              <a:rect l="0" t="0" r="0" b="0"/>
              <a:pathLst>
                <a:path w="233410" h="524407">
                  <a:moveTo>
                    <a:pt x="216755" y="145072"/>
                  </a:moveTo>
                  <a:lnTo>
                    <a:pt x="165761" y="202306"/>
                  </a:lnTo>
                  <a:lnTo>
                    <a:pt x="141950" y="254773"/>
                  </a:lnTo>
                  <a:lnTo>
                    <a:pt x="118747" y="309028"/>
                  </a:lnTo>
                  <a:lnTo>
                    <a:pt x="98566" y="360992"/>
                  </a:lnTo>
                  <a:lnTo>
                    <a:pt x="85420" y="406750"/>
                  </a:lnTo>
                  <a:lnTo>
                    <a:pt x="80977" y="464133"/>
                  </a:lnTo>
                  <a:lnTo>
                    <a:pt x="85797" y="500871"/>
                  </a:lnTo>
                  <a:lnTo>
                    <a:pt x="90845" y="509783"/>
                  </a:lnTo>
                  <a:lnTo>
                    <a:pt x="105813" y="522805"/>
                  </a:lnTo>
                  <a:lnTo>
                    <a:pt x="114717" y="524406"/>
                  </a:lnTo>
                  <a:lnTo>
                    <a:pt x="133970" y="519945"/>
                  </a:lnTo>
                  <a:lnTo>
                    <a:pt x="158950" y="504280"/>
                  </a:lnTo>
                  <a:lnTo>
                    <a:pt x="202572" y="449583"/>
                  </a:lnTo>
                  <a:lnTo>
                    <a:pt x="226340" y="389315"/>
                  </a:lnTo>
                  <a:lnTo>
                    <a:pt x="231543" y="367098"/>
                  </a:lnTo>
                  <a:lnTo>
                    <a:pt x="225352" y="324239"/>
                  </a:lnTo>
                  <a:lnTo>
                    <a:pt x="218237" y="304250"/>
                  </a:lnTo>
                  <a:lnTo>
                    <a:pt x="187949" y="265022"/>
                  </a:lnTo>
                  <a:lnTo>
                    <a:pt x="133701" y="229382"/>
                  </a:lnTo>
                  <a:lnTo>
                    <a:pt x="80039" y="195385"/>
                  </a:lnTo>
                  <a:lnTo>
                    <a:pt x="49514" y="179217"/>
                  </a:lnTo>
                  <a:lnTo>
                    <a:pt x="10317" y="133494"/>
                  </a:lnTo>
                  <a:lnTo>
                    <a:pt x="2172" y="109900"/>
                  </a:lnTo>
                  <a:lnTo>
                    <a:pt x="0" y="97058"/>
                  </a:lnTo>
                  <a:lnTo>
                    <a:pt x="3826" y="73430"/>
                  </a:lnTo>
                  <a:lnTo>
                    <a:pt x="19134" y="43516"/>
                  </a:lnTo>
                  <a:lnTo>
                    <a:pt x="32997" y="28576"/>
                  </a:lnTo>
                  <a:lnTo>
                    <a:pt x="80642" y="5526"/>
                  </a:lnTo>
                  <a:lnTo>
                    <a:pt x="122873" y="0"/>
                  </a:lnTo>
                  <a:lnTo>
                    <a:pt x="149293" y="4946"/>
                  </a:lnTo>
                  <a:lnTo>
                    <a:pt x="194850" y="27185"/>
                  </a:lnTo>
                  <a:lnTo>
                    <a:pt x="221443" y="52821"/>
                  </a:lnTo>
                  <a:lnTo>
                    <a:pt x="230537" y="78725"/>
                  </a:lnTo>
                  <a:lnTo>
                    <a:pt x="233409" y="106226"/>
                  </a:lnTo>
                  <a:lnTo>
                    <a:pt x="227283" y="145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296249" y="4434245"/>
            <a:ext cx="831752" cy="379159"/>
            <a:chOff x="7296249" y="4434245"/>
            <a:chExt cx="831752" cy="379159"/>
          </a:xfrm>
        </p:grpSpPr>
        <p:sp>
          <p:nvSpPr>
            <p:cNvPr id="97" name="Freeform 96"/>
            <p:cNvSpPr/>
            <p:nvPr/>
          </p:nvSpPr>
          <p:spPr>
            <a:xfrm>
              <a:off x="7296249" y="4558839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88782" y="10528"/>
                  </a:lnTo>
                  <a:lnTo>
                    <a:pt x="3218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38404" y="4434245"/>
              <a:ext cx="264105" cy="372272"/>
            </a:xfrm>
            <a:custGeom>
              <a:avLst/>
              <a:gdLst/>
              <a:ahLst/>
              <a:cxnLst/>
              <a:rect l="0" t="0" r="0" b="0"/>
              <a:pathLst>
                <a:path w="264105" h="372272">
                  <a:moveTo>
                    <a:pt x="0" y="19309"/>
                  </a:moveTo>
                  <a:lnTo>
                    <a:pt x="11178" y="8131"/>
                  </a:lnTo>
                  <a:lnTo>
                    <a:pt x="29144" y="2643"/>
                  </a:lnTo>
                  <a:lnTo>
                    <a:pt x="91142" y="0"/>
                  </a:lnTo>
                  <a:lnTo>
                    <a:pt x="114207" y="4098"/>
                  </a:lnTo>
                  <a:lnTo>
                    <a:pt x="141334" y="18571"/>
                  </a:lnTo>
                  <a:lnTo>
                    <a:pt x="153672" y="34189"/>
                  </a:lnTo>
                  <a:lnTo>
                    <a:pt x="171125" y="78400"/>
                  </a:lnTo>
                  <a:lnTo>
                    <a:pt x="172371" y="101724"/>
                  </a:lnTo>
                  <a:lnTo>
                    <a:pt x="167857" y="122618"/>
                  </a:lnTo>
                  <a:lnTo>
                    <a:pt x="145894" y="155096"/>
                  </a:lnTo>
                  <a:lnTo>
                    <a:pt x="131522" y="168566"/>
                  </a:lnTo>
                  <a:lnTo>
                    <a:pt x="110719" y="180387"/>
                  </a:lnTo>
                  <a:lnTo>
                    <a:pt x="112418" y="180507"/>
                  </a:lnTo>
                  <a:lnTo>
                    <a:pt x="117059" y="179417"/>
                  </a:lnTo>
                  <a:lnTo>
                    <a:pt x="167811" y="188976"/>
                  </a:lnTo>
                  <a:lnTo>
                    <a:pt x="210443" y="207632"/>
                  </a:lnTo>
                  <a:lnTo>
                    <a:pt x="244253" y="235017"/>
                  </a:lnTo>
                  <a:lnTo>
                    <a:pt x="259075" y="253220"/>
                  </a:lnTo>
                  <a:lnTo>
                    <a:pt x="264104" y="276127"/>
                  </a:lnTo>
                  <a:lnTo>
                    <a:pt x="261269" y="299567"/>
                  </a:lnTo>
                  <a:lnTo>
                    <a:pt x="246519" y="325917"/>
                  </a:lnTo>
                  <a:lnTo>
                    <a:pt x="217454" y="355781"/>
                  </a:lnTo>
                  <a:lnTo>
                    <a:pt x="208140" y="362947"/>
                  </a:lnTo>
                  <a:lnTo>
                    <a:pt x="182194" y="370908"/>
                  </a:lnTo>
                  <a:lnTo>
                    <a:pt x="137822" y="372271"/>
                  </a:lnTo>
                  <a:lnTo>
                    <a:pt x="110387" y="366864"/>
                  </a:lnTo>
                  <a:lnTo>
                    <a:pt x="63171" y="345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75316" y="4440534"/>
              <a:ext cx="252685" cy="372870"/>
            </a:xfrm>
            <a:custGeom>
              <a:avLst/>
              <a:gdLst/>
              <a:ahLst/>
              <a:cxnLst/>
              <a:rect l="0" t="0" r="0" b="0"/>
              <a:pathLst>
                <a:path w="252685" h="372870">
                  <a:moveTo>
                    <a:pt x="0" y="76191"/>
                  </a:moveTo>
                  <a:lnTo>
                    <a:pt x="0" y="53834"/>
                  </a:lnTo>
                  <a:lnTo>
                    <a:pt x="11178" y="23164"/>
                  </a:lnTo>
                  <a:lnTo>
                    <a:pt x="26024" y="8560"/>
                  </a:lnTo>
                  <a:lnTo>
                    <a:pt x="34897" y="3028"/>
                  </a:lnTo>
                  <a:lnTo>
                    <a:pt x="54114" y="0"/>
                  </a:lnTo>
                  <a:lnTo>
                    <a:pt x="64152" y="831"/>
                  </a:lnTo>
                  <a:lnTo>
                    <a:pt x="81544" y="7992"/>
                  </a:lnTo>
                  <a:lnTo>
                    <a:pt x="111773" y="31654"/>
                  </a:lnTo>
                  <a:lnTo>
                    <a:pt x="133204" y="57536"/>
                  </a:lnTo>
                  <a:lnTo>
                    <a:pt x="156983" y="119546"/>
                  </a:lnTo>
                  <a:lnTo>
                    <a:pt x="171778" y="174702"/>
                  </a:lnTo>
                  <a:lnTo>
                    <a:pt x="176390" y="230658"/>
                  </a:lnTo>
                  <a:lnTo>
                    <a:pt x="167251" y="286771"/>
                  </a:lnTo>
                  <a:lnTo>
                    <a:pt x="159732" y="312502"/>
                  </a:lnTo>
                  <a:lnTo>
                    <a:pt x="135840" y="348084"/>
                  </a:lnTo>
                  <a:lnTo>
                    <a:pt x="121205" y="361979"/>
                  </a:lnTo>
                  <a:lnTo>
                    <a:pt x="103002" y="372054"/>
                  </a:lnTo>
                  <a:lnTo>
                    <a:pt x="93234" y="372869"/>
                  </a:lnTo>
                  <a:lnTo>
                    <a:pt x="73022" y="367535"/>
                  </a:lnTo>
                  <a:lnTo>
                    <a:pt x="47503" y="351378"/>
                  </a:lnTo>
                  <a:lnTo>
                    <a:pt x="38659" y="332247"/>
                  </a:lnTo>
                  <a:lnTo>
                    <a:pt x="35900" y="309317"/>
                  </a:lnTo>
                  <a:lnTo>
                    <a:pt x="38573" y="287427"/>
                  </a:lnTo>
                  <a:lnTo>
                    <a:pt x="49898" y="269120"/>
                  </a:lnTo>
                  <a:lnTo>
                    <a:pt x="57832" y="260962"/>
                  </a:lnTo>
                  <a:lnTo>
                    <a:pt x="79125" y="251898"/>
                  </a:lnTo>
                  <a:lnTo>
                    <a:pt x="103017" y="249039"/>
                  </a:lnTo>
                  <a:lnTo>
                    <a:pt x="157629" y="259726"/>
                  </a:lnTo>
                  <a:lnTo>
                    <a:pt x="220886" y="301271"/>
                  </a:lnTo>
                  <a:lnTo>
                    <a:pt x="252684" y="328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276681" y="379025"/>
            <a:ext cx="4121764" cy="937038"/>
            <a:chOff x="2276681" y="379025"/>
            <a:chExt cx="4121764" cy="937038"/>
          </a:xfrm>
        </p:grpSpPr>
        <p:sp>
          <p:nvSpPr>
            <p:cNvPr id="2" name="Freeform 1"/>
            <p:cNvSpPr/>
            <p:nvPr/>
          </p:nvSpPr>
          <p:spPr>
            <a:xfrm>
              <a:off x="2276681" y="400082"/>
              <a:ext cx="302801" cy="915981"/>
            </a:xfrm>
            <a:custGeom>
              <a:avLst/>
              <a:gdLst/>
              <a:ahLst/>
              <a:cxnLst/>
              <a:rect l="0" t="0" r="0" b="0"/>
              <a:pathLst>
                <a:path w="302801" h="915981">
                  <a:moveTo>
                    <a:pt x="260686" y="0"/>
                  </a:moveTo>
                  <a:lnTo>
                    <a:pt x="201093" y="49499"/>
                  </a:lnTo>
                  <a:lnTo>
                    <a:pt x="158917" y="109409"/>
                  </a:lnTo>
                  <a:lnTo>
                    <a:pt x="109778" y="171991"/>
                  </a:lnTo>
                  <a:lnTo>
                    <a:pt x="84822" y="211269"/>
                  </a:lnTo>
                  <a:lnTo>
                    <a:pt x="68978" y="239243"/>
                  </a:lnTo>
                  <a:lnTo>
                    <a:pt x="52586" y="265469"/>
                  </a:lnTo>
                  <a:lnTo>
                    <a:pt x="31724" y="323388"/>
                  </a:lnTo>
                  <a:lnTo>
                    <a:pt x="10262" y="380384"/>
                  </a:lnTo>
                  <a:lnTo>
                    <a:pt x="3158" y="422914"/>
                  </a:lnTo>
                  <a:lnTo>
                    <a:pt x="0" y="469112"/>
                  </a:lnTo>
                  <a:lnTo>
                    <a:pt x="1716" y="516940"/>
                  </a:lnTo>
                  <a:lnTo>
                    <a:pt x="6378" y="564324"/>
                  </a:lnTo>
                  <a:lnTo>
                    <a:pt x="15580" y="626952"/>
                  </a:lnTo>
                  <a:lnTo>
                    <a:pt x="29170" y="681333"/>
                  </a:lnTo>
                  <a:lnTo>
                    <a:pt x="38467" y="704068"/>
                  </a:lnTo>
                  <a:lnTo>
                    <a:pt x="84651" y="760058"/>
                  </a:lnTo>
                  <a:lnTo>
                    <a:pt x="137431" y="818940"/>
                  </a:lnTo>
                  <a:lnTo>
                    <a:pt x="189453" y="860017"/>
                  </a:lnTo>
                  <a:lnTo>
                    <a:pt x="216184" y="876002"/>
                  </a:lnTo>
                  <a:lnTo>
                    <a:pt x="242041" y="892436"/>
                  </a:lnTo>
                  <a:lnTo>
                    <a:pt x="302800" y="9159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16310" y="810694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5958" y="14654"/>
                  </a:lnTo>
                  <a:lnTo>
                    <a:pt x="117543" y="19160"/>
                  </a:lnTo>
                  <a:lnTo>
                    <a:pt x="66154" y="26084"/>
                  </a:lnTo>
                  <a:lnTo>
                    <a:pt x="37591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95420" y="600124"/>
              <a:ext cx="21057" cy="642239"/>
            </a:xfrm>
            <a:custGeom>
              <a:avLst/>
              <a:gdLst/>
              <a:ahLst/>
              <a:cxnLst/>
              <a:rect l="0" t="0" r="0" b="0"/>
              <a:pathLst>
                <a:path w="21057" h="642239">
                  <a:moveTo>
                    <a:pt x="21056" y="0"/>
                  </a:moveTo>
                  <a:lnTo>
                    <a:pt x="6402" y="49552"/>
                  </a:lnTo>
                  <a:lnTo>
                    <a:pt x="1896" y="105669"/>
                  </a:lnTo>
                  <a:lnTo>
                    <a:pt x="842" y="150689"/>
                  </a:lnTo>
                  <a:lnTo>
                    <a:pt x="249" y="212715"/>
                  </a:lnTo>
                  <a:lnTo>
                    <a:pt x="49" y="275594"/>
                  </a:lnTo>
                  <a:lnTo>
                    <a:pt x="9" y="333075"/>
                  </a:lnTo>
                  <a:lnTo>
                    <a:pt x="2" y="389490"/>
                  </a:lnTo>
                  <a:lnTo>
                    <a:pt x="0" y="441008"/>
                  </a:lnTo>
                  <a:lnTo>
                    <a:pt x="0" y="483782"/>
                  </a:lnTo>
                  <a:lnTo>
                    <a:pt x="2339" y="544986"/>
                  </a:lnTo>
                  <a:lnTo>
                    <a:pt x="13546" y="605654"/>
                  </a:lnTo>
                  <a:lnTo>
                    <a:pt x="10528" y="642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2804" y="663295"/>
              <a:ext cx="303145" cy="320136"/>
            </a:xfrm>
            <a:custGeom>
              <a:avLst/>
              <a:gdLst/>
              <a:ahLst/>
              <a:cxnLst/>
              <a:rect l="0" t="0" r="0" b="0"/>
              <a:pathLst>
                <a:path w="303145" h="320136">
                  <a:moveTo>
                    <a:pt x="303144" y="221098"/>
                  </a:moveTo>
                  <a:lnTo>
                    <a:pt x="240863" y="240226"/>
                  </a:lnTo>
                  <a:lnTo>
                    <a:pt x="186813" y="264218"/>
                  </a:lnTo>
                  <a:lnTo>
                    <a:pt x="125487" y="291487"/>
                  </a:lnTo>
                  <a:lnTo>
                    <a:pt x="66623" y="310998"/>
                  </a:lnTo>
                  <a:lnTo>
                    <a:pt x="31073" y="320135"/>
                  </a:lnTo>
                  <a:lnTo>
                    <a:pt x="9088" y="318537"/>
                  </a:lnTo>
                  <a:lnTo>
                    <a:pt x="2991" y="314133"/>
                  </a:lnTo>
                  <a:lnTo>
                    <a:pt x="97" y="307688"/>
                  </a:lnTo>
                  <a:lnTo>
                    <a:pt x="0" y="289998"/>
                  </a:lnTo>
                  <a:lnTo>
                    <a:pt x="12590" y="240514"/>
                  </a:lnTo>
                  <a:lnTo>
                    <a:pt x="37260" y="185679"/>
                  </a:lnTo>
                  <a:lnTo>
                    <a:pt x="63494" y="130957"/>
                  </a:lnTo>
                  <a:lnTo>
                    <a:pt x="76029" y="94954"/>
                  </a:lnTo>
                  <a:lnTo>
                    <a:pt x="86842" y="33229"/>
                  </a:lnTo>
                  <a:lnTo>
                    <a:pt x="9257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47777" y="915979"/>
              <a:ext cx="105968" cy="86381"/>
            </a:xfrm>
            <a:custGeom>
              <a:avLst/>
              <a:gdLst/>
              <a:ahLst/>
              <a:cxnLst/>
              <a:rect l="0" t="0" r="0" b="0"/>
              <a:pathLst>
                <a:path w="105968" h="86381">
                  <a:moveTo>
                    <a:pt x="74026" y="0"/>
                  </a:moveTo>
                  <a:lnTo>
                    <a:pt x="21321" y="19128"/>
                  </a:lnTo>
                  <a:lnTo>
                    <a:pt x="5368" y="30338"/>
                  </a:lnTo>
                  <a:lnTo>
                    <a:pt x="1348" y="38943"/>
                  </a:lnTo>
                  <a:lnTo>
                    <a:pt x="0" y="60982"/>
                  </a:lnTo>
                  <a:lnTo>
                    <a:pt x="4788" y="69900"/>
                  </a:lnTo>
                  <a:lnTo>
                    <a:pt x="22586" y="82929"/>
                  </a:lnTo>
                  <a:lnTo>
                    <a:pt x="42975" y="86380"/>
                  </a:lnTo>
                  <a:lnTo>
                    <a:pt x="53325" y="85663"/>
                  </a:lnTo>
                  <a:lnTo>
                    <a:pt x="71064" y="78626"/>
                  </a:lnTo>
                  <a:lnTo>
                    <a:pt x="79071" y="73475"/>
                  </a:lnTo>
                  <a:lnTo>
                    <a:pt x="83238" y="66530"/>
                  </a:lnTo>
                  <a:lnTo>
                    <a:pt x="84749" y="49456"/>
                  </a:lnTo>
                  <a:lnTo>
                    <a:pt x="80005" y="44669"/>
                  </a:lnTo>
                  <a:lnTo>
                    <a:pt x="72162" y="42647"/>
                  </a:lnTo>
                  <a:lnTo>
                    <a:pt x="62255" y="42470"/>
                  </a:lnTo>
                  <a:lnTo>
                    <a:pt x="56820" y="45860"/>
                  </a:lnTo>
                  <a:lnTo>
                    <a:pt x="54367" y="51631"/>
                  </a:lnTo>
                  <a:lnTo>
                    <a:pt x="53901" y="58987"/>
                  </a:lnTo>
                  <a:lnTo>
                    <a:pt x="59622" y="73400"/>
                  </a:lnTo>
                  <a:lnTo>
                    <a:pt x="64423" y="80518"/>
                  </a:lnTo>
                  <a:lnTo>
                    <a:pt x="71134" y="84095"/>
                  </a:lnTo>
                  <a:lnTo>
                    <a:pt x="87948" y="84948"/>
                  </a:lnTo>
                  <a:lnTo>
                    <a:pt x="95006" y="81199"/>
                  </a:lnTo>
                  <a:lnTo>
                    <a:pt x="105967" y="67674"/>
                  </a:lnTo>
                  <a:lnTo>
                    <a:pt x="105848" y="61493"/>
                  </a:lnTo>
                  <a:lnTo>
                    <a:pt x="102259" y="56203"/>
                  </a:lnTo>
                  <a:lnTo>
                    <a:pt x="96358" y="51507"/>
                  </a:lnTo>
                  <a:lnTo>
                    <a:pt x="90083" y="50715"/>
                  </a:lnTo>
                  <a:lnTo>
                    <a:pt x="76873" y="56075"/>
                  </a:lnTo>
                  <a:lnTo>
                    <a:pt x="74754" y="60780"/>
                  </a:lnTo>
                  <a:lnTo>
                    <a:pt x="75681" y="66256"/>
                  </a:lnTo>
                  <a:lnTo>
                    <a:pt x="78639" y="72247"/>
                  </a:lnTo>
                  <a:lnTo>
                    <a:pt x="82950" y="73901"/>
                  </a:lnTo>
                  <a:lnTo>
                    <a:pt x="88164" y="72664"/>
                  </a:lnTo>
                  <a:lnTo>
                    <a:pt x="93980" y="69499"/>
                  </a:lnTo>
                  <a:lnTo>
                    <a:pt x="95517" y="65050"/>
                  </a:lnTo>
                  <a:lnTo>
                    <a:pt x="94203" y="59744"/>
                  </a:lnTo>
                  <a:lnTo>
                    <a:pt x="90986" y="53868"/>
                  </a:lnTo>
                  <a:lnTo>
                    <a:pt x="78054" y="44218"/>
                  </a:lnTo>
                  <a:lnTo>
                    <a:pt x="69692" y="40007"/>
                  </a:lnTo>
                  <a:lnTo>
                    <a:pt x="62948" y="40709"/>
                  </a:lnTo>
                  <a:lnTo>
                    <a:pt x="57282" y="44687"/>
                  </a:lnTo>
                  <a:lnTo>
                    <a:pt x="52335" y="50848"/>
                  </a:lnTo>
                  <a:lnTo>
                    <a:pt x="52546" y="56126"/>
                  </a:lnTo>
                  <a:lnTo>
                    <a:pt x="56196" y="60814"/>
                  </a:lnTo>
                  <a:lnTo>
                    <a:pt x="62140" y="65109"/>
                  </a:lnTo>
                  <a:lnTo>
                    <a:pt x="69611" y="66803"/>
                  </a:lnTo>
                  <a:lnTo>
                    <a:pt x="87272" y="65565"/>
                  </a:lnTo>
                  <a:lnTo>
                    <a:pt x="92215" y="61257"/>
                  </a:lnTo>
                  <a:lnTo>
                    <a:pt x="94340" y="54876"/>
                  </a:lnTo>
                  <a:lnTo>
                    <a:pt x="94588" y="47112"/>
                  </a:lnTo>
                  <a:lnTo>
                    <a:pt x="91243" y="43107"/>
                  </a:lnTo>
                  <a:lnTo>
                    <a:pt x="85504" y="41606"/>
                  </a:lnTo>
                  <a:lnTo>
                    <a:pt x="78169" y="41775"/>
                  </a:lnTo>
                  <a:lnTo>
                    <a:pt x="72109" y="44228"/>
                  </a:lnTo>
                  <a:lnTo>
                    <a:pt x="52969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11708" y="673823"/>
              <a:ext cx="260856" cy="544721"/>
            </a:xfrm>
            <a:custGeom>
              <a:avLst/>
              <a:gdLst/>
              <a:ahLst/>
              <a:cxnLst/>
              <a:rect l="0" t="0" r="0" b="0"/>
              <a:pathLst>
                <a:path w="260856" h="544721">
                  <a:moveTo>
                    <a:pt x="194406" y="0"/>
                  </a:moveTo>
                  <a:lnTo>
                    <a:pt x="146967" y="29309"/>
                  </a:lnTo>
                  <a:lnTo>
                    <a:pt x="96239" y="89174"/>
                  </a:lnTo>
                  <a:lnTo>
                    <a:pt x="66647" y="146433"/>
                  </a:lnTo>
                  <a:lnTo>
                    <a:pt x="36458" y="206133"/>
                  </a:lnTo>
                  <a:lnTo>
                    <a:pt x="16804" y="268012"/>
                  </a:lnTo>
                  <a:lnTo>
                    <a:pt x="8422" y="309868"/>
                  </a:lnTo>
                  <a:lnTo>
                    <a:pt x="0" y="365235"/>
                  </a:lnTo>
                  <a:lnTo>
                    <a:pt x="3440" y="423830"/>
                  </a:lnTo>
                  <a:lnTo>
                    <a:pt x="6587" y="449242"/>
                  </a:lnTo>
                  <a:lnTo>
                    <a:pt x="21512" y="482109"/>
                  </a:lnTo>
                  <a:lnTo>
                    <a:pt x="41923" y="507185"/>
                  </a:lnTo>
                  <a:lnTo>
                    <a:pt x="69677" y="528263"/>
                  </a:lnTo>
                  <a:lnTo>
                    <a:pt x="101297" y="541268"/>
                  </a:lnTo>
                  <a:lnTo>
                    <a:pt x="126508" y="544720"/>
                  </a:lnTo>
                  <a:lnTo>
                    <a:pt x="150191" y="540016"/>
                  </a:lnTo>
                  <a:lnTo>
                    <a:pt x="212159" y="513046"/>
                  </a:lnTo>
                  <a:lnTo>
                    <a:pt x="242886" y="487258"/>
                  </a:lnTo>
                  <a:lnTo>
                    <a:pt x="258813" y="461008"/>
                  </a:lnTo>
                  <a:lnTo>
                    <a:pt x="260855" y="438079"/>
                  </a:lnTo>
                  <a:lnTo>
                    <a:pt x="259762" y="425414"/>
                  </a:lnTo>
                  <a:lnTo>
                    <a:pt x="249189" y="401983"/>
                  </a:lnTo>
                  <a:lnTo>
                    <a:pt x="223506" y="372180"/>
                  </a:lnTo>
                  <a:lnTo>
                    <a:pt x="193670" y="351651"/>
                  </a:lnTo>
                  <a:lnTo>
                    <a:pt x="183387" y="346738"/>
                  </a:lnTo>
                  <a:lnTo>
                    <a:pt x="162602" y="344399"/>
                  </a:lnTo>
                  <a:lnTo>
                    <a:pt x="102913" y="355446"/>
                  </a:lnTo>
                  <a:lnTo>
                    <a:pt x="71370" y="366450"/>
                  </a:lnTo>
                  <a:lnTo>
                    <a:pt x="47007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7171" y="379025"/>
              <a:ext cx="241524" cy="758053"/>
            </a:xfrm>
            <a:custGeom>
              <a:avLst/>
              <a:gdLst/>
              <a:ahLst/>
              <a:cxnLst/>
              <a:rect l="0" t="0" r="0" b="0"/>
              <a:pathLst>
                <a:path w="241524" h="758053">
                  <a:moveTo>
                    <a:pt x="0" y="0"/>
                  </a:moveTo>
                  <a:lnTo>
                    <a:pt x="43962" y="20244"/>
                  </a:lnTo>
                  <a:lnTo>
                    <a:pt x="90792" y="59899"/>
                  </a:lnTo>
                  <a:lnTo>
                    <a:pt x="125299" y="103426"/>
                  </a:lnTo>
                  <a:lnTo>
                    <a:pt x="162115" y="161058"/>
                  </a:lnTo>
                  <a:lnTo>
                    <a:pt x="196621" y="222161"/>
                  </a:lnTo>
                  <a:lnTo>
                    <a:pt x="220186" y="283023"/>
                  </a:lnTo>
                  <a:lnTo>
                    <a:pt x="237356" y="341428"/>
                  </a:lnTo>
                  <a:lnTo>
                    <a:pt x="240733" y="402071"/>
                  </a:lnTo>
                  <a:lnTo>
                    <a:pt x="241523" y="448150"/>
                  </a:lnTo>
                  <a:lnTo>
                    <a:pt x="236379" y="497774"/>
                  </a:lnTo>
                  <a:lnTo>
                    <a:pt x="216924" y="560453"/>
                  </a:lnTo>
                  <a:lnTo>
                    <a:pt x="194364" y="615295"/>
                  </a:lnTo>
                  <a:lnTo>
                    <a:pt x="167984" y="670582"/>
                  </a:lnTo>
                  <a:lnTo>
                    <a:pt x="123912" y="733235"/>
                  </a:lnTo>
                  <a:lnTo>
                    <a:pt x="105284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69450" y="800165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214600" y="7236"/>
                  </a:lnTo>
                  <a:lnTo>
                    <a:pt x="155258" y="9878"/>
                  </a:lnTo>
                  <a:lnTo>
                    <a:pt x="104494" y="10336"/>
                  </a:lnTo>
                  <a:lnTo>
                    <a:pt x="52408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95792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5792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34945" y="449952"/>
              <a:ext cx="271501" cy="613427"/>
            </a:xfrm>
            <a:custGeom>
              <a:avLst/>
              <a:gdLst/>
              <a:ahLst/>
              <a:cxnLst/>
              <a:rect l="0" t="0" r="0" b="0"/>
              <a:pathLst>
                <a:path w="271501" h="613427">
                  <a:moveTo>
                    <a:pt x="271500" y="13301"/>
                  </a:moveTo>
                  <a:lnTo>
                    <a:pt x="260322" y="2123"/>
                  </a:lnTo>
                  <a:lnTo>
                    <a:pt x="253520" y="0"/>
                  </a:lnTo>
                  <a:lnTo>
                    <a:pt x="226009" y="2601"/>
                  </a:lnTo>
                  <a:lnTo>
                    <a:pt x="191081" y="11951"/>
                  </a:lnTo>
                  <a:lnTo>
                    <a:pt x="138453" y="47713"/>
                  </a:lnTo>
                  <a:lnTo>
                    <a:pt x="82491" y="109354"/>
                  </a:lnTo>
                  <a:lnTo>
                    <a:pt x="45052" y="170013"/>
                  </a:lnTo>
                  <a:lnTo>
                    <a:pt x="17144" y="223711"/>
                  </a:lnTo>
                  <a:lnTo>
                    <a:pt x="5322" y="272177"/>
                  </a:lnTo>
                  <a:lnTo>
                    <a:pt x="0" y="330991"/>
                  </a:lnTo>
                  <a:lnTo>
                    <a:pt x="4012" y="387282"/>
                  </a:lnTo>
                  <a:lnTo>
                    <a:pt x="12610" y="429827"/>
                  </a:lnTo>
                  <a:lnTo>
                    <a:pt x="41637" y="484049"/>
                  </a:lnTo>
                  <a:lnTo>
                    <a:pt x="74233" y="539820"/>
                  </a:lnTo>
                  <a:lnTo>
                    <a:pt x="103866" y="575629"/>
                  </a:lnTo>
                  <a:lnTo>
                    <a:pt x="145158" y="6134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11689" y="731405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89"/>
                  </a:moveTo>
                  <a:lnTo>
                    <a:pt x="151689" y="0"/>
                  </a:lnTo>
                  <a:lnTo>
                    <a:pt x="90535" y="3272"/>
                  </a:lnTo>
                  <a:lnTo>
                    <a:pt x="30275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3827" y="617645"/>
              <a:ext cx="249031" cy="370689"/>
            </a:xfrm>
            <a:custGeom>
              <a:avLst/>
              <a:gdLst/>
              <a:ahLst/>
              <a:cxnLst/>
              <a:rect l="0" t="0" r="0" b="0"/>
              <a:pathLst>
                <a:path w="249031" h="370689">
                  <a:moveTo>
                    <a:pt x="12132" y="45650"/>
                  </a:moveTo>
                  <a:lnTo>
                    <a:pt x="953" y="34471"/>
                  </a:lnTo>
                  <a:lnTo>
                    <a:pt x="0" y="28839"/>
                  </a:lnTo>
                  <a:lnTo>
                    <a:pt x="1704" y="22744"/>
                  </a:lnTo>
                  <a:lnTo>
                    <a:pt x="5180" y="16341"/>
                  </a:lnTo>
                  <a:lnTo>
                    <a:pt x="21520" y="6108"/>
                  </a:lnTo>
                  <a:lnTo>
                    <a:pt x="43210" y="0"/>
                  </a:lnTo>
                  <a:lnTo>
                    <a:pt x="75153" y="3138"/>
                  </a:lnTo>
                  <a:lnTo>
                    <a:pt x="105674" y="12647"/>
                  </a:lnTo>
                  <a:lnTo>
                    <a:pt x="130055" y="30932"/>
                  </a:lnTo>
                  <a:lnTo>
                    <a:pt x="144870" y="48467"/>
                  </a:lnTo>
                  <a:lnTo>
                    <a:pt x="149895" y="71079"/>
                  </a:lnTo>
                  <a:lnTo>
                    <a:pt x="147059" y="95556"/>
                  </a:lnTo>
                  <a:lnTo>
                    <a:pt x="132309" y="127897"/>
                  </a:lnTo>
                  <a:lnTo>
                    <a:pt x="111951" y="152818"/>
                  </a:lnTo>
                  <a:lnTo>
                    <a:pt x="84211" y="173850"/>
                  </a:lnTo>
                  <a:lnTo>
                    <a:pt x="64054" y="183736"/>
                  </a:lnTo>
                  <a:lnTo>
                    <a:pt x="59615" y="183331"/>
                  </a:lnTo>
                  <a:lnTo>
                    <a:pt x="58995" y="179551"/>
                  </a:lnTo>
                  <a:lnTo>
                    <a:pt x="60921" y="173522"/>
                  </a:lnTo>
                  <a:lnTo>
                    <a:pt x="72421" y="163703"/>
                  </a:lnTo>
                  <a:lnTo>
                    <a:pt x="80400" y="159447"/>
                  </a:lnTo>
                  <a:lnTo>
                    <a:pt x="98625" y="157838"/>
                  </a:lnTo>
                  <a:lnTo>
                    <a:pt x="156536" y="163326"/>
                  </a:lnTo>
                  <a:lnTo>
                    <a:pt x="211779" y="190709"/>
                  </a:lnTo>
                  <a:lnTo>
                    <a:pt x="238052" y="216532"/>
                  </a:lnTo>
                  <a:lnTo>
                    <a:pt x="247072" y="242480"/>
                  </a:lnTo>
                  <a:lnTo>
                    <a:pt x="249030" y="286854"/>
                  </a:lnTo>
                  <a:lnTo>
                    <a:pt x="243762" y="313119"/>
                  </a:lnTo>
                  <a:lnTo>
                    <a:pt x="233622" y="332591"/>
                  </a:lnTo>
                  <a:lnTo>
                    <a:pt x="209170" y="356707"/>
                  </a:lnTo>
                  <a:lnTo>
                    <a:pt x="186661" y="365222"/>
                  </a:lnTo>
                  <a:lnTo>
                    <a:pt x="128495" y="370688"/>
                  </a:lnTo>
                  <a:lnTo>
                    <a:pt x="66233" y="360403"/>
                  </a:lnTo>
                  <a:lnTo>
                    <a:pt x="47876" y="353996"/>
                  </a:lnTo>
                  <a:lnTo>
                    <a:pt x="33189" y="3404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96000" y="452725"/>
              <a:ext cx="302445" cy="694882"/>
            </a:xfrm>
            <a:custGeom>
              <a:avLst/>
              <a:gdLst/>
              <a:ahLst/>
              <a:cxnLst/>
              <a:rect l="0" t="0" r="0" b="0"/>
              <a:pathLst>
                <a:path w="302445" h="694882">
                  <a:moveTo>
                    <a:pt x="42114" y="0"/>
                  </a:moveTo>
                  <a:lnTo>
                    <a:pt x="53292" y="16767"/>
                  </a:lnTo>
                  <a:lnTo>
                    <a:pt x="109775" y="60873"/>
                  </a:lnTo>
                  <a:lnTo>
                    <a:pt x="168850" y="105083"/>
                  </a:lnTo>
                  <a:lnTo>
                    <a:pt x="227524" y="154406"/>
                  </a:lnTo>
                  <a:lnTo>
                    <a:pt x="254906" y="183661"/>
                  </a:lnTo>
                  <a:lnTo>
                    <a:pt x="287574" y="237670"/>
                  </a:lnTo>
                  <a:lnTo>
                    <a:pt x="299546" y="281121"/>
                  </a:lnTo>
                  <a:lnTo>
                    <a:pt x="302444" y="332209"/>
                  </a:lnTo>
                  <a:lnTo>
                    <a:pt x="296413" y="387771"/>
                  </a:lnTo>
                  <a:lnTo>
                    <a:pt x="280510" y="451104"/>
                  </a:lnTo>
                  <a:lnTo>
                    <a:pt x="258267" y="493349"/>
                  </a:lnTo>
                  <a:lnTo>
                    <a:pt x="210486" y="550309"/>
                  </a:lnTo>
                  <a:lnTo>
                    <a:pt x="195325" y="567456"/>
                  </a:lnTo>
                  <a:lnTo>
                    <a:pt x="135286" y="604309"/>
                  </a:lnTo>
                  <a:lnTo>
                    <a:pt x="75108" y="644407"/>
                  </a:lnTo>
                  <a:lnTo>
                    <a:pt x="16241" y="681880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95336" y="1610860"/>
            <a:ext cx="2899541" cy="652767"/>
            <a:chOff x="2895336" y="1610860"/>
            <a:chExt cx="2899541" cy="652767"/>
          </a:xfrm>
        </p:grpSpPr>
        <p:sp>
          <p:nvSpPr>
            <p:cNvPr id="17" name="Freeform 16"/>
            <p:cNvSpPr/>
            <p:nvPr/>
          </p:nvSpPr>
          <p:spPr>
            <a:xfrm>
              <a:off x="2895336" y="1989886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57350" y="17937"/>
                  </a:lnTo>
                  <a:lnTo>
                    <a:pt x="96804" y="10334"/>
                  </a:lnTo>
                  <a:lnTo>
                    <a:pt x="4182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82126" y="1767483"/>
              <a:ext cx="344921" cy="485485"/>
            </a:xfrm>
            <a:custGeom>
              <a:avLst/>
              <a:gdLst/>
              <a:ahLst/>
              <a:cxnLst/>
              <a:rect l="0" t="0" r="0" b="0"/>
              <a:pathLst>
                <a:path w="344921" h="485485">
                  <a:moveTo>
                    <a:pt x="29065" y="22361"/>
                  </a:moveTo>
                  <a:lnTo>
                    <a:pt x="11107" y="76236"/>
                  </a:lnTo>
                  <a:lnTo>
                    <a:pt x="4316" y="96608"/>
                  </a:lnTo>
                  <a:lnTo>
                    <a:pt x="2037" y="98765"/>
                  </a:lnTo>
                  <a:lnTo>
                    <a:pt x="519" y="95524"/>
                  </a:lnTo>
                  <a:lnTo>
                    <a:pt x="0" y="80614"/>
                  </a:lnTo>
                  <a:lnTo>
                    <a:pt x="3669" y="62290"/>
                  </a:lnTo>
                  <a:lnTo>
                    <a:pt x="17901" y="37831"/>
                  </a:lnTo>
                  <a:lnTo>
                    <a:pt x="42525" y="15766"/>
                  </a:lnTo>
                  <a:lnTo>
                    <a:pt x="72048" y="0"/>
                  </a:lnTo>
                  <a:lnTo>
                    <a:pt x="95742" y="1115"/>
                  </a:lnTo>
                  <a:lnTo>
                    <a:pt x="119530" y="9409"/>
                  </a:lnTo>
                  <a:lnTo>
                    <a:pt x="137902" y="20894"/>
                  </a:lnTo>
                  <a:lnTo>
                    <a:pt x="175996" y="64142"/>
                  </a:lnTo>
                  <a:lnTo>
                    <a:pt x="207264" y="120865"/>
                  </a:lnTo>
                  <a:lnTo>
                    <a:pt x="219399" y="153878"/>
                  </a:lnTo>
                  <a:lnTo>
                    <a:pt x="226230" y="206518"/>
                  </a:lnTo>
                  <a:lnTo>
                    <a:pt x="228254" y="266049"/>
                  </a:lnTo>
                  <a:lnTo>
                    <a:pt x="226515" y="326972"/>
                  </a:lnTo>
                  <a:lnTo>
                    <a:pt x="211051" y="381418"/>
                  </a:lnTo>
                  <a:lnTo>
                    <a:pt x="178097" y="439210"/>
                  </a:lnTo>
                  <a:lnTo>
                    <a:pt x="160812" y="461481"/>
                  </a:lnTo>
                  <a:lnTo>
                    <a:pt x="137532" y="479178"/>
                  </a:lnTo>
                  <a:lnTo>
                    <a:pt x="111588" y="485484"/>
                  </a:lnTo>
                  <a:lnTo>
                    <a:pt x="86799" y="483217"/>
                  </a:lnTo>
                  <a:lnTo>
                    <a:pt x="67983" y="474411"/>
                  </a:lnTo>
                  <a:lnTo>
                    <a:pt x="54941" y="459578"/>
                  </a:lnTo>
                  <a:lnTo>
                    <a:pt x="37036" y="421460"/>
                  </a:lnTo>
                  <a:lnTo>
                    <a:pt x="38847" y="397830"/>
                  </a:lnTo>
                  <a:lnTo>
                    <a:pt x="47451" y="374070"/>
                  </a:lnTo>
                  <a:lnTo>
                    <a:pt x="59073" y="355711"/>
                  </a:lnTo>
                  <a:lnTo>
                    <a:pt x="75158" y="342872"/>
                  </a:lnTo>
                  <a:lnTo>
                    <a:pt x="114079" y="325098"/>
                  </a:lnTo>
                  <a:lnTo>
                    <a:pt x="150701" y="319511"/>
                  </a:lnTo>
                  <a:lnTo>
                    <a:pt x="191187" y="329034"/>
                  </a:lnTo>
                  <a:lnTo>
                    <a:pt x="249330" y="359913"/>
                  </a:lnTo>
                  <a:lnTo>
                    <a:pt x="302696" y="394452"/>
                  </a:lnTo>
                  <a:lnTo>
                    <a:pt x="344920" y="4224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69202" y="1789844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3821" y="27556"/>
                  </a:lnTo>
                  <a:lnTo>
                    <a:pt x="8059" y="83779"/>
                  </a:lnTo>
                  <a:lnTo>
                    <a:pt x="2388" y="132448"/>
                  </a:lnTo>
                  <a:lnTo>
                    <a:pt x="3827" y="191322"/>
                  </a:lnTo>
                  <a:lnTo>
                    <a:pt x="8542" y="253220"/>
                  </a:lnTo>
                  <a:lnTo>
                    <a:pt x="6820" y="316014"/>
                  </a:lnTo>
                  <a:lnTo>
                    <a:pt x="5140" y="372834"/>
                  </a:lnTo>
                  <a:lnTo>
                    <a:pt x="5812" y="41618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7246" y="1831958"/>
              <a:ext cx="212485" cy="298132"/>
            </a:xfrm>
            <a:custGeom>
              <a:avLst/>
              <a:gdLst/>
              <a:ahLst/>
              <a:cxnLst/>
              <a:rect l="0" t="0" r="0" b="0"/>
              <a:pathLst>
                <a:path w="212485" h="298132">
                  <a:moveTo>
                    <a:pt x="212484" y="200042"/>
                  </a:moveTo>
                  <a:lnTo>
                    <a:pt x="168522" y="220285"/>
                  </a:lnTo>
                  <a:lnTo>
                    <a:pt x="106115" y="265710"/>
                  </a:lnTo>
                  <a:lnTo>
                    <a:pt x="43933" y="290892"/>
                  </a:lnTo>
                  <a:lnTo>
                    <a:pt x="22929" y="298131"/>
                  </a:lnTo>
                  <a:lnTo>
                    <a:pt x="14754" y="297020"/>
                  </a:lnTo>
                  <a:lnTo>
                    <a:pt x="8134" y="292770"/>
                  </a:lnTo>
                  <a:lnTo>
                    <a:pt x="2551" y="286427"/>
                  </a:lnTo>
                  <a:lnTo>
                    <a:pt x="0" y="278689"/>
                  </a:lnTo>
                  <a:lnTo>
                    <a:pt x="1997" y="248691"/>
                  </a:lnTo>
                  <a:lnTo>
                    <a:pt x="13152" y="187338"/>
                  </a:lnTo>
                  <a:lnTo>
                    <a:pt x="21032" y="124483"/>
                  </a:lnTo>
                  <a:lnTo>
                    <a:pt x="34169" y="64313"/>
                  </a:lnTo>
                  <a:lnTo>
                    <a:pt x="51496" y="9459"/>
                  </a:lnTo>
                  <a:lnTo>
                    <a:pt x="545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1968829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5638" y="25194"/>
                  </a:lnTo>
                  <a:lnTo>
                    <a:pt x="72887" y="45244"/>
                  </a:lnTo>
                  <a:lnTo>
                    <a:pt x="12834" y="516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186354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32497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7253" y="1610860"/>
              <a:ext cx="176427" cy="600125"/>
            </a:xfrm>
            <a:custGeom>
              <a:avLst/>
              <a:gdLst/>
              <a:ahLst/>
              <a:cxnLst/>
              <a:rect l="0" t="0" r="0" b="0"/>
              <a:pathLst>
                <a:path w="176427" h="600125">
                  <a:moveTo>
                    <a:pt x="176426" y="0"/>
                  </a:moveTo>
                  <a:lnTo>
                    <a:pt x="121338" y="60676"/>
                  </a:lnTo>
                  <a:lnTo>
                    <a:pt x="85391" y="107151"/>
                  </a:lnTo>
                  <a:lnTo>
                    <a:pt x="69124" y="134304"/>
                  </a:lnTo>
                  <a:lnTo>
                    <a:pt x="52605" y="160286"/>
                  </a:lnTo>
                  <a:lnTo>
                    <a:pt x="29248" y="221305"/>
                  </a:lnTo>
                  <a:lnTo>
                    <a:pt x="7989" y="284287"/>
                  </a:lnTo>
                  <a:lnTo>
                    <a:pt x="2129" y="308844"/>
                  </a:lnTo>
                  <a:lnTo>
                    <a:pt x="0" y="359791"/>
                  </a:lnTo>
                  <a:lnTo>
                    <a:pt x="5088" y="407901"/>
                  </a:lnTo>
                  <a:lnTo>
                    <a:pt x="9456" y="463231"/>
                  </a:lnTo>
                  <a:lnTo>
                    <a:pt x="24528" y="507960"/>
                  </a:lnTo>
                  <a:lnTo>
                    <a:pt x="57434" y="558583"/>
                  </a:lnTo>
                  <a:lnTo>
                    <a:pt x="74407" y="573083"/>
                  </a:lnTo>
                  <a:lnTo>
                    <a:pt x="123783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37906" y="193724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6891" y="1772967"/>
              <a:ext cx="332840" cy="420857"/>
            </a:xfrm>
            <a:custGeom>
              <a:avLst/>
              <a:gdLst/>
              <a:ahLst/>
              <a:cxnLst/>
              <a:rect l="0" t="0" r="0" b="0"/>
              <a:pathLst>
                <a:path w="332840" h="420857">
                  <a:moveTo>
                    <a:pt x="0" y="69520"/>
                  </a:moveTo>
                  <a:lnTo>
                    <a:pt x="29309" y="31146"/>
                  </a:lnTo>
                  <a:lnTo>
                    <a:pt x="55087" y="9927"/>
                  </a:lnTo>
                  <a:lnTo>
                    <a:pt x="77906" y="2090"/>
                  </a:lnTo>
                  <a:lnTo>
                    <a:pt x="90541" y="0"/>
                  </a:lnTo>
                  <a:lnTo>
                    <a:pt x="113940" y="3917"/>
                  </a:lnTo>
                  <a:lnTo>
                    <a:pt x="136038" y="14626"/>
                  </a:lnTo>
                  <a:lnTo>
                    <a:pt x="165870" y="40387"/>
                  </a:lnTo>
                  <a:lnTo>
                    <a:pt x="178225" y="60081"/>
                  </a:lnTo>
                  <a:lnTo>
                    <a:pt x="186168" y="96489"/>
                  </a:lnTo>
                  <a:lnTo>
                    <a:pt x="182932" y="131323"/>
                  </a:lnTo>
                  <a:lnTo>
                    <a:pt x="174500" y="150020"/>
                  </a:lnTo>
                  <a:lnTo>
                    <a:pt x="167633" y="161450"/>
                  </a:lnTo>
                  <a:lnTo>
                    <a:pt x="169077" y="161222"/>
                  </a:lnTo>
                  <a:lnTo>
                    <a:pt x="172379" y="158730"/>
                  </a:lnTo>
                  <a:lnTo>
                    <a:pt x="204973" y="160813"/>
                  </a:lnTo>
                  <a:lnTo>
                    <a:pt x="251578" y="173167"/>
                  </a:lnTo>
                  <a:lnTo>
                    <a:pt x="282772" y="191607"/>
                  </a:lnTo>
                  <a:lnTo>
                    <a:pt x="322215" y="238802"/>
                  </a:lnTo>
                  <a:lnTo>
                    <a:pt x="330380" y="262519"/>
                  </a:lnTo>
                  <a:lnTo>
                    <a:pt x="332839" y="289828"/>
                  </a:lnTo>
                  <a:lnTo>
                    <a:pt x="324886" y="348781"/>
                  </a:lnTo>
                  <a:lnTo>
                    <a:pt x="321876" y="360979"/>
                  </a:lnTo>
                  <a:lnTo>
                    <a:pt x="309172" y="380771"/>
                  </a:lnTo>
                  <a:lnTo>
                    <a:pt x="291828" y="396197"/>
                  </a:lnTo>
                  <a:lnTo>
                    <a:pt x="241765" y="419584"/>
                  </a:lnTo>
                  <a:lnTo>
                    <a:pt x="217805" y="420856"/>
                  </a:lnTo>
                  <a:lnTo>
                    <a:pt x="157927" y="4064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4818" y="1642445"/>
              <a:ext cx="320059" cy="621182"/>
            </a:xfrm>
            <a:custGeom>
              <a:avLst/>
              <a:gdLst/>
              <a:ahLst/>
              <a:cxnLst/>
              <a:rect l="0" t="0" r="0" b="0"/>
              <a:pathLst>
                <a:path w="320059" h="621182">
                  <a:moveTo>
                    <a:pt x="0" y="0"/>
                  </a:moveTo>
                  <a:lnTo>
                    <a:pt x="58617" y="29308"/>
                  </a:lnTo>
                  <a:lnTo>
                    <a:pt x="115214" y="63333"/>
                  </a:lnTo>
                  <a:lnTo>
                    <a:pt x="170599" y="105299"/>
                  </a:lnTo>
                  <a:lnTo>
                    <a:pt x="233216" y="160008"/>
                  </a:lnTo>
                  <a:lnTo>
                    <a:pt x="280284" y="215692"/>
                  </a:lnTo>
                  <a:lnTo>
                    <a:pt x="304340" y="263887"/>
                  </a:lnTo>
                  <a:lnTo>
                    <a:pt x="319170" y="322227"/>
                  </a:lnTo>
                  <a:lnTo>
                    <a:pt x="320058" y="363921"/>
                  </a:lnTo>
                  <a:lnTo>
                    <a:pt x="313981" y="420954"/>
                  </a:lnTo>
                  <a:lnTo>
                    <a:pt x="298061" y="482900"/>
                  </a:lnTo>
                  <a:lnTo>
                    <a:pt x="275138" y="536768"/>
                  </a:lnTo>
                  <a:lnTo>
                    <a:pt x="234952" y="600108"/>
                  </a:lnTo>
                  <a:lnTo>
                    <a:pt x="221099" y="6211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3940882" y="2857508"/>
            <a:ext cx="319691" cy="542498"/>
          </a:xfrm>
          <a:custGeom>
            <a:avLst/>
            <a:gdLst/>
            <a:ahLst/>
            <a:cxnLst/>
            <a:rect l="0" t="0" r="0" b="0"/>
            <a:pathLst>
              <a:path w="319691" h="542498">
                <a:moveTo>
                  <a:pt x="291573" y="111528"/>
                </a:moveTo>
                <a:lnTo>
                  <a:pt x="231981" y="161026"/>
                </a:lnTo>
                <a:lnTo>
                  <a:pt x="174378" y="219391"/>
                </a:lnTo>
                <a:lnTo>
                  <a:pt x="128525" y="278705"/>
                </a:lnTo>
                <a:lnTo>
                  <a:pt x="90521" y="338656"/>
                </a:lnTo>
                <a:lnTo>
                  <a:pt x="60817" y="388355"/>
                </a:lnTo>
                <a:lnTo>
                  <a:pt x="32346" y="447663"/>
                </a:lnTo>
                <a:lnTo>
                  <a:pt x="25453" y="476171"/>
                </a:lnTo>
                <a:lnTo>
                  <a:pt x="26289" y="504439"/>
                </a:lnTo>
                <a:lnTo>
                  <a:pt x="33679" y="526361"/>
                </a:lnTo>
                <a:lnTo>
                  <a:pt x="38925" y="535482"/>
                </a:lnTo>
                <a:lnTo>
                  <a:pt x="45932" y="540393"/>
                </a:lnTo>
                <a:lnTo>
                  <a:pt x="54113" y="542497"/>
                </a:lnTo>
                <a:lnTo>
                  <a:pt x="103638" y="537469"/>
                </a:lnTo>
                <a:lnTo>
                  <a:pt x="141523" y="522912"/>
                </a:lnTo>
                <a:lnTo>
                  <a:pt x="201682" y="481860"/>
                </a:lnTo>
                <a:lnTo>
                  <a:pt x="210589" y="474230"/>
                </a:lnTo>
                <a:lnTo>
                  <a:pt x="223605" y="453273"/>
                </a:lnTo>
                <a:lnTo>
                  <a:pt x="232119" y="428361"/>
                </a:lnTo>
                <a:lnTo>
                  <a:pt x="235743" y="389198"/>
                </a:lnTo>
                <a:lnTo>
                  <a:pt x="228758" y="354848"/>
                </a:lnTo>
                <a:lnTo>
                  <a:pt x="218422" y="333144"/>
                </a:lnTo>
                <a:lnTo>
                  <a:pt x="193860" y="306783"/>
                </a:lnTo>
                <a:lnTo>
                  <a:pt x="135452" y="261416"/>
                </a:lnTo>
                <a:lnTo>
                  <a:pt x="75175" y="224160"/>
                </a:lnTo>
                <a:lnTo>
                  <a:pt x="19506" y="180577"/>
                </a:lnTo>
                <a:lnTo>
                  <a:pt x="7658" y="162104"/>
                </a:lnTo>
                <a:lnTo>
                  <a:pt x="0" y="126384"/>
                </a:lnTo>
                <a:lnTo>
                  <a:pt x="4448" y="102923"/>
                </a:lnTo>
                <a:lnTo>
                  <a:pt x="26367" y="59265"/>
                </a:lnTo>
                <a:lnTo>
                  <a:pt x="45802" y="44236"/>
                </a:lnTo>
                <a:lnTo>
                  <a:pt x="96688" y="13889"/>
                </a:lnTo>
                <a:lnTo>
                  <a:pt x="140763" y="1619"/>
                </a:lnTo>
                <a:lnTo>
                  <a:pt x="201819" y="0"/>
                </a:lnTo>
                <a:lnTo>
                  <a:pt x="253957" y="10599"/>
                </a:lnTo>
                <a:lnTo>
                  <a:pt x="289787" y="26121"/>
                </a:lnTo>
                <a:lnTo>
                  <a:pt x="305597" y="45103"/>
                </a:lnTo>
                <a:lnTo>
                  <a:pt x="315354" y="69138"/>
                </a:lnTo>
                <a:lnTo>
                  <a:pt x="319690" y="95417"/>
                </a:lnTo>
                <a:lnTo>
                  <a:pt x="306036" y="155001"/>
                </a:lnTo>
                <a:lnTo>
                  <a:pt x="302102" y="17469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27335" y="201076"/>
            <a:ext cx="962469" cy="525501"/>
            <a:chOff x="627335" y="201076"/>
            <a:chExt cx="962469" cy="525501"/>
          </a:xfrm>
        </p:grpSpPr>
        <p:sp>
          <p:nvSpPr>
            <p:cNvPr id="2" name="Freeform 1"/>
            <p:cNvSpPr/>
            <p:nvPr/>
          </p:nvSpPr>
          <p:spPr>
            <a:xfrm>
              <a:off x="627335" y="201076"/>
              <a:ext cx="236002" cy="525501"/>
            </a:xfrm>
            <a:custGeom>
              <a:avLst/>
              <a:gdLst/>
              <a:ahLst/>
              <a:cxnLst/>
              <a:rect l="0" t="0" r="0" b="0"/>
              <a:pathLst>
                <a:path w="236002" h="525501">
                  <a:moveTo>
                    <a:pt x="236001" y="72664"/>
                  </a:moveTo>
                  <a:lnTo>
                    <a:pt x="193340" y="126779"/>
                  </a:lnTo>
                  <a:lnTo>
                    <a:pt x="148606" y="183393"/>
                  </a:lnTo>
                  <a:lnTo>
                    <a:pt x="108289" y="241621"/>
                  </a:lnTo>
                  <a:lnTo>
                    <a:pt x="85837" y="302740"/>
                  </a:lnTo>
                  <a:lnTo>
                    <a:pt x="63966" y="354504"/>
                  </a:lnTo>
                  <a:lnTo>
                    <a:pt x="47168" y="409790"/>
                  </a:lnTo>
                  <a:lnTo>
                    <a:pt x="32585" y="460181"/>
                  </a:lnTo>
                  <a:lnTo>
                    <a:pt x="34850" y="482370"/>
                  </a:lnTo>
                  <a:lnTo>
                    <a:pt x="43655" y="502761"/>
                  </a:lnTo>
                  <a:lnTo>
                    <a:pt x="55368" y="519622"/>
                  </a:lnTo>
                  <a:lnTo>
                    <a:pt x="62936" y="523884"/>
                  </a:lnTo>
                  <a:lnTo>
                    <a:pt x="80705" y="525500"/>
                  </a:lnTo>
                  <a:lnTo>
                    <a:pt x="97181" y="519200"/>
                  </a:lnTo>
                  <a:lnTo>
                    <a:pt x="141205" y="488310"/>
                  </a:lnTo>
                  <a:lnTo>
                    <a:pt x="163590" y="460591"/>
                  </a:lnTo>
                  <a:lnTo>
                    <a:pt x="189875" y="398905"/>
                  </a:lnTo>
                  <a:lnTo>
                    <a:pt x="201197" y="353786"/>
                  </a:lnTo>
                  <a:lnTo>
                    <a:pt x="200646" y="328629"/>
                  </a:lnTo>
                  <a:lnTo>
                    <a:pt x="187181" y="295905"/>
                  </a:lnTo>
                  <a:lnTo>
                    <a:pt x="174919" y="278727"/>
                  </a:lnTo>
                  <a:lnTo>
                    <a:pt x="118152" y="241451"/>
                  </a:lnTo>
                  <a:lnTo>
                    <a:pt x="55567" y="199035"/>
                  </a:lnTo>
                  <a:lnTo>
                    <a:pt x="14616" y="170936"/>
                  </a:lnTo>
                  <a:lnTo>
                    <a:pt x="7693" y="161576"/>
                  </a:lnTo>
                  <a:lnTo>
                    <a:pt x="0" y="138697"/>
                  </a:lnTo>
                  <a:lnTo>
                    <a:pt x="1259" y="99509"/>
                  </a:lnTo>
                  <a:lnTo>
                    <a:pt x="14630" y="63851"/>
                  </a:lnTo>
                  <a:lnTo>
                    <a:pt x="33409" y="36648"/>
                  </a:lnTo>
                  <a:lnTo>
                    <a:pt x="59381" y="19359"/>
                  </a:lnTo>
                  <a:lnTo>
                    <a:pt x="100768" y="4207"/>
                  </a:lnTo>
                  <a:lnTo>
                    <a:pt x="152790" y="0"/>
                  </a:lnTo>
                  <a:lnTo>
                    <a:pt x="179131" y="1765"/>
                  </a:lnTo>
                  <a:lnTo>
                    <a:pt x="202537" y="10348"/>
                  </a:lnTo>
                  <a:lnTo>
                    <a:pt x="218399" y="25081"/>
                  </a:lnTo>
                  <a:lnTo>
                    <a:pt x="224266" y="33923"/>
                  </a:lnTo>
                  <a:lnTo>
                    <a:pt x="227666" y="56226"/>
                  </a:lnTo>
                  <a:lnTo>
                    <a:pt x="227617" y="78227"/>
                  </a:lnTo>
                  <a:lnTo>
                    <a:pt x="236001" y="104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58134" y="457664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20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0338" y="231626"/>
              <a:ext cx="19466" cy="452727"/>
            </a:xfrm>
            <a:custGeom>
              <a:avLst/>
              <a:gdLst/>
              <a:ahLst/>
              <a:cxnLst/>
              <a:rect l="0" t="0" r="0" b="0"/>
              <a:pathLst>
                <a:path w="19466" h="452727">
                  <a:moveTo>
                    <a:pt x="19465" y="0"/>
                  </a:moveTo>
                  <a:lnTo>
                    <a:pt x="10400" y="58617"/>
                  </a:lnTo>
                  <a:lnTo>
                    <a:pt x="3781" y="104586"/>
                  </a:lnTo>
                  <a:lnTo>
                    <a:pt x="0" y="166429"/>
                  </a:lnTo>
                  <a:lnTo>
                    <a:pt x="4469" y="214259"/>
                  </a:lnTo>
                  <a:lnTo>
                    <a:pt x="7612" y="273015"/>
                  </a:lnTo>
                  <a:lnTo>
                    <a:pt x="8544" y="331108"/>
                  </a:lnTo>
                  <a:lnTo>
                    <a:pt x="14409" y="385365"/>
                  </a:lnTo>
                  <a:lnTo>
                    <a:pt x="17218" y="414599"/>
                  </a:lnTo>
                  <a:lnTo>
                    <a:pt x="1946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31626" y="1192722"/>
            <a:ext cx="1368706" cy="417728"/>
            <a:chOff x="231626" y="1192722"/>
            <a:chExt cx="1368706" cy="417728"/>
          </a:xfrm>
        </p:grpSpPr>
        <p:sp>
          <p:nvSpPr>
            <p:cNvPr id="6" name="Freeform 5"/>
            <p:cNvSpPr/>
            <p:nvPr/>
          </p:nvSpPr>
          <p:spPr>
            <a:xfrm>
              <a:off x="231626" y="138976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9"/>
                  </a:lnTo>
                  <a:lnTo>
                    <a:pt x="3353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91861" y="1192722"/>
              <a:ext cx="166191" cy="417728"/>
            </a:xfrm>
            <a:custGeom>
              <a:avLst/>
              <a:gdLst/>
              <a:ahLst/>
              <a:cxnLst/>
              <a:rect l="0" t="0" r="0" b="0"/>
              <a:pathLst>
                <a:path w="166191" h="417728">
                  <a:moveTo>
                    <a:pt x="166190" y="60169"/>
                  </a:moveTo>
                  <a:lnTo>
                    <a:pt x="142144" y="78150"/>
                  </a:lnTo>
                  <a:lnTo>
                    <a:pt x="99556" y="134522"/>
                  </a:lnTo>
                  <a:lnTo>
                    <a:pt x="64421" y="192186"/>
                  </a:lnTo>
                  <a:lnTo>
                    <a:pt x="40773" y="252162"/>
                  </a:lnTo>
                  <a:lnTo>
                    <a:pt x="23593" y="312963"/>
                  </a:lnTo>
                  <a:lnTo>
                    <a:pt x="21384" y="352530"/>
                  </a:lnTo>
                  <a:lnTo>
                    <a:pt x="25013" y="380010"/>
                  </a:lnTo>
                  <a:lnTo>
                    <a:pt x="36764" y="401582"/>
                  </a:lnTo>
                  <a:lnTo>
                    <a:pt x="44811" y="410610"/>
                  </a:lnTo>
                  <a:lnTo>
                    <a:pt x="54855" y="415459"/>
                  </a:lnTo>
                  <a:lnTo>
                    <a:pt x="78494" y="417727"/>
                  </a:lnTo>
                  <a:lnTo>
                    <a:pt x="98358" y="411716"/>
                  </a:lnTo>
                  <a:lnTo>
                    <a:pt x="137501" y="382197"/>
                  </a:lnTo>
                  <a:lnTo>
                    <a:pt x="151880" y="368629"/>
                  </a:lnTo>
                  <a:lnTo>
                    <a:pt x="159830" y="348561"/>
                  </a:lnTo>
                  <a:lnTo>
                    <a:pt x="162194" y="325213"/>
                  </a:lnTo>
                  <a:lnTo>
                    <a:pt x="159345" y="303138"/>
                  </a:lnTo>
                  <a:lnTo>
                    <a:pt x="133241" y="249789"/>
                  </a:lnTo>
                  <a:lnTo>
                    <a:pt x="118791" y="229842"/>
                  </a:lnTo>
                  <a:lnTo>
                    <a:pt x="61520" y="176259"/>
                  </a:lnTo>
                  <a:lnTo>
                    <a:pt x="27061" y="139754"/>
                  </a:lnTo>
                  <a:lnTo>
                    <a:pt x="5380" y="91143"/>
                  </a:lnTo>
                  <a:lnTo>
                    <a:pt x="0" y="54398"/>
                  </a:lnTo>
                  <a:lnTo>
                    <a:pt x="2754" y="43454"/>
                  </a:lnTo>
                  <a:lnTo>
                    <a:pt x="15173" y="25054"/>
                  </a:lnTo>
                  <a:lnTo>
                    <a:pt x="41896" y="7130"/>
                  </a:lnTo>
                  <a:lnTo>
                    <a:pt x="77630" y="0"/>
                  </a:lnTo>
                  <a:lnTo>
                    <a:pt x="97974" y="4571"/>
                  </a:lnTo>
                  <a:lnTo>
                    <a:pt x="135688" y="26570"/>
                  </a:lnTo>
                  <a:lnTo>
                    <a:pt x="142346" y="35430"/>
                  </a:lnTo>
                  <a:lnTo>
                    <a:pt x="153032" y="73913"/>
                  </a:lnTo>
                  <a:lnTo>
                    <a:pt x="155662" y="91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2849" y="14002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9348" y="1200248"/>
              <a:ext cx="20984" cy="347442"/>
            </a:xfrm>
            <a:custGeom>
              <a:avLst/>
              <a:gdLst/>
              <a:ahLst/>
              <a:cxnLst/>
              <a:rect l="0" t="0" r="0" b="0"/>
              <a:pathLst>
                <a:path w="20984" h="347442">
                  <a:moveTo>
                    <a:pt x="20983" y="0"/>
                  </a:moveTo>
                  <a:lnTo>
                    <a:pt x="4195" y="56215"/>
                  </a:lnTo>
                  <a:lnTo>
                    <a:pt x="769" y="117906"/>
                  </a:lnTo>
                  <a:lnTo>
                    <a:pt x="176" y="172196"/>
                  </a:lnTo>
                  <a:lnTo>
                    <a:pt x="0" y="232735"/>
                  </a:lnTo>
                  <a:lnTo>
                    <a:pt x="3068" y="288887"/>
                  </a:lnTo>
                  <a:lnTo>
                    <a:pt x="1045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2591" y="2110599"/>
            <a:ext cx="1174707" cy="442321"/>
            <a:chOff x="572591" y="2110599"/>
            <a:chExt cx="1174707" cy="442321"/>
          </a:xfrm>
        </p:grpSpPr>
        <p:sp>
          <p:nvSpPr>
            <p:cNvPr id="11" name="Freeform 10"/>
            <p:cNvSpPr/>
            <p:nvPr/>
          </p:nvSpPr>
          <p:spPr>
            <a:xfrm>
              <a:off x="572591" y="2110599"/>
              <a:ext cx="165277" cy="442321"/>
            </a:xfrm>
            <a:custGeom>
              <a:avLst/>
              <a:gdLst/>
              <a:ahLst/>
              <a:cxnLst/>
              <a:rect l="0" t="0" r="0" b="0"/>
              <a:pathLst>
                <a:path w="165277" h="442321">
                  <a:moveTo>
                    <a:pt x="143346" y="79328"/>
                  </a:moveTo>
                  <a:lnTo>
                    <a:pt x="108600" y="142756"/>
                  </a:lnTo>
                  <a:lnTo>
                    <a:pt x="82113" y="200764"/>
                  </a:lnTo>
                  <a:lnTo>
                    <a:pt x="51502" y="257666"/>
                  </a:lnTo>
                  <a:lnTo>
                    <a:pt x="32596" y="320445"/>
                  </a:lnTo>
                  <a:lnTo>
                    <a:pt x="31652" y="382716"/>
                  </a:lnTo>
                  <a:lnTo>
                    <a:pt x="37553" y="409529"/>
                  </a:lnTo>
                  <a:lnTo>
                    <a:pt x="47974" y="429245"/>
                  </a:lnTo>
                  <a:lnTo>
                    <a:pt x="56368" y="435439"/>
                  </a:lnTo>
                  <a:lnTo>
                    <a:pt x="78173" y="442320"/>
                  </a:lnTo>
                  <a:lnTo>
                    <a:pt x="89369" y="440646"/>
                  </a:lnTo>
                  <a:lnTo>
                    <a:pt x="120724" y="422691"/>
                  </a:lnTo>
                  <a:lnTo>
                    <a:pt x="145352" y="399694"/>
                  </a:lnTo>
                  <a:lnTo>
                    <a:pt x="160226" y="376911"/>
                  </a:lnTo>
                  <a:lnTo>
                    <a:pt x="165276" y="354307"/>
                  </a:lnTo>
                  <a:lnTo>
                    <a:pt x="156113" y="293354"/>
                  </a:lnTo>
                  <a:lnTo>
                    <a:pt x="139976" y="248467"/>
                  </a:lnTo>
                  <a:lnTo>
                    <a:pt x="114605" y="211394"/>
                  </a:lnTo>
                  <a:lnTo>
                    <a:pt x="58444" y="167260"/>
                  </a:lnTo>
                  <a:lnTo>
                    <a:pt x="10542" y="110314"/>
                  </a:lnTo>
                  <a:lnTo>
                    <a:pt x="2434" y="86471"/>
                  </a:lnTo>
                  <a:lnTo>
                    <a:pt x="0" y="61446"/>
                  </a:lnTo>
                  <a:lnTo>
                    <a:pt x="2818" y="38625"/>
                  </a:lnTo>
                  <a:lnTo>
                    <a:pt x="11089" y="19904"/>
                  </a:lnTo>
                  <a:lnTo>
                    <a:pt x="16570" y="11636"/>
                  </a:lnTo>
                  <a:lnTo>
                    <a:pt x="24904" y="6124"/>
                  </a:lnTo>
                  <a:lnTo>
                    <a:pt x="46642" y="0"/>
                  </a:lnTo>
                  <a:lnTo>
                    <a:pt x="79598" y="2141"/>
                  </a:lnTo>
                  <a:lnTo>
                    <a:pt x="121006" y="14515"/>
                  </a:lnTo>
                  <a:lnTo>
                    <a:pt x="137706" y="25566"/>
                  </a:lnTo>
                  <a:lnTo>
                    <a:pt x="149808" y="41396"/>
                  </a:lnTo>
                  <a:lnTo>
                    <a:pt x="157917" y="61299"/>
                  </a:lnTo>
                  <a:lnTo>
                    <a:pt x="164403" y="121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37036" y="2371107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1425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16062" y="226362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37202" y="2126756"/>
              <a:ext cx="10096" cy="400084"/>
            </a:xfrm>
            <a:custGeom>
              <a:avLst/>
              <a:gdLst/>
              <a:ahLst/>
              <a:cxnLst/>
              <a:rect l="0" t="0" r="0" b="0"/>
              <a:pathLst>
                <a:path w="10096" h="40008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9065" y="223387"/>
                  </a:lnTo>
                  <a:lnTo>
                    <a:pt x="10095" y="273769"/>
                  </a:lnTo>
                  <a:lnTo>
                    <a:pt x="9273" y="332715"/>
                  </a:lnTo>
                  <a:lnTo>
                    <a:pt x="2178" y="3800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84352" y="3029103"/>
            <a:ext cx="1055923" cy="390640"/>
            <a:chOff x="684352" y="3029103"/>
            <a:chExt cx="1055923" cy="390640"/>
          </a:xfrm>
        </p:grpSpPr>
        <p:sp>
          <p:nvSpPr>
            <p:cNvPr id="16" name="Freeform 15"/>
            <p:cNvSpPr/>
            <p:nvPr/>
          </p:nvSpPr>
          <p:spPr>
            <a:xfrm>
              <a:off x="684352" y="305326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31585" y="58617"/>
                  </a:lnTo>
                  <a:lnTo>
                    <a:pt x="31585" y="113961"/>
                  </a:lnTo>
                  <a:lnTo>
                    <a:pt x="31585" y="162968"/>
                  </a:lnTo>
                  <a:lnTo>
                    <a:pt x="31585" y="213363"/>
                  </a:lnTo>
                  <a:lnTo>
                    <a:pt x="28466" y="269787"/>
                  </a:lnTo>
                  <a:lnTo>
                    <a:pt x="13627" y="32352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26549" y="319013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4135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89201" y="3029103"/>
              <a:ext cx="251074" cy="390640"/>
            </a:xfrm>
            <a:custGeom>
              <a:avLst/>
              <a:gdLst/>
              <a:ahLst/>
              <a:cxnLst/>
              <a:rect l="0" t="0" r="0" b="0"/>
              <a:pathLst>
                <a:path w="251074" h="390640">
                  <a:moveTo>
                    <a:pt x="205887" y="76803"/>
                  </a:moveTo>
                  <a:lnTo>
                    <a:pt x="163225" y="132463"/>
                  </a:lnTo>
                  <a:lnTo>
                    <a:pt x="128605" y="190891"/>
                  </a:lnTo>
                  <a:lnTo>
                    <a:pt x="93573" y="253943"/>
                  </a:lnTo>
                  <a:lnTo>
                    <a:pt x="75080" y="305943"/>
                  </a:lnTo>
                  <a:lnTo>
                    <a:pt x="71983" y="346168"/>
                  </a:lnTo>
                  <a:lnTo>
                    <a:pt x="75404" y="369656"/>
                  </a:lnTo>
                  <a:lnTo>
                    <a:pt x="81463" y="377324"/>
                  </a:lnTo>
                  <a:lnTo>
                    <a:pt x="100675" y="385843"/>
                  </a:lnTo>
                  <a:lnTo>
                    <a:pt x="137798" y="390639"/>
                  </a:lnTo>
                  <a:lnTo>
                    <a:pt x="161587" y="385522"/>
                  </a:lnTo>
                  <a:lnTo>
                    <a:pt x="182688" y="374279"/>
                  </a:lnTo>
                  <a:lnTo>
                    <a:pt x="199866" y="357583"/>
                  </a:lnTo>
                  <a:lnTo>
                    <a:pt x="209060" y="335345"/>
                  </a:lnTo>
                  <a:lnTo>
                    <a:pt x="214962" y="282941"/>
                  </a:lnTo>
                  <a:lnTo>
                    <a:pt x="209530" y="261617"/>
                  </a:lnTo>
                  <a:lnTo>
                    <a:pt x="186979" y="228864"/>
                  </a:lnTo>
                  <a:lnTo>
                    <a:pt x="131452" y="185699"/>
                  </a:lnTo>
                  <a:lnTo>
                    <a:pt x="74234" y="150516"/>
                  </a:lnTo>
                  <a:lnTo>
                    <a:pt x="46386" y="132569"/>
                  </a:lnTo>
                  <a:lnTo>
                    <a:pt x="27373" y="121476"/>
                  </a:lnTo>
                  <a:lnTo>
                    <a:pt x="11123" y="104846"/>
                  </a:lnTo>
                  <a:lnTo>
                    <a:pt x="2342" y="82638"/>
                  </a:lnTo>
                  <a:lnTo>
                    <a:pt x="0" y="70165"/>
                  </a:lnTo>
                  <a:lnTo>
                    <a:pt x="3637" y="50066"/>
                  </a:lnTo>
                  <a:lnTo>
                    <a:pt x="18839" y="25598"/>
                  </a:lnTo>
                  <a:lnTo>
                    <a:pt x="25036" y="18100"/>
                  </a:lnTo>
                  <a:lnTo>
                    <a:pt x="47520" y="6649"/>
                  </a:lnTo>
                  <a:lnTo>
                    <a:pt x="74670" y="0"/>
                  </a:lnTo>
                  <a:lnTo>
                    <a:pt x="137134" y="2464"/>
                  </a:lnTo>
                  <a:lnTo>
                    <a:pt x="172647" y="14093"/>
                  </a:lnTo>
                  <a:lnTo>
                    <a:pt x="214919" y="40153"/>
                  </a:lnTo>
                  <a:lnTo>
                    <a:pt x="238328" y="67894"/>
                  </a:lnTo>
                  <a:lnTo>
                    <a:pt x="248771" y="88052"/>
                  </a:lnTo>
                  <a:lnTo>
                    <a:pt x="251073" y="105589"/>
                  </a:lnTo>
                  <a:lnTo>
                    <a:pt x="248001" y="129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68497" y="3857866"/>
            <a:ext cx="1400291" cy="385119"/>
            <a:chOff x="368497" y="3857866"/>
            <a:chExt cx="1400291" cy="385119"/>
          </a:xfrm>
        </p:grpSpPr>
        <p:sp>
          <p:nvSpPr>
            <p:cNvPr id="20" name="Freeform 19"/>
            <p:cNvSpPr/>
            <p:nvPr/>
          </p:nvSpPr>
          <p:spPr>
            <a:xfrm>
              <a:off x="368497" y="3971438"/>
              <a:ext cx="126343" cy="18863"/>
            </a:xfrm>
            <a:custGeom>
              <a:avLst/>
              <a:gdLst/>
              <a:ahLst/>
              <a:cxnLst/>
              <a:rect l="0" t="0" r="0" b="0"/>
              <a:pathLst>
                <a:path w="126343" h="18863">
                  <a:moveTo>
                    <a:pt x="126342" y="8334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0108" y="3857866"/>
              <a:ext cx="195872" cy="358715"/>
            </a:xfrm>
            <a:custGeom>
              <a:avLst/>
              <a:gdLst/>
              <a:ahLst/>
              <a:cxnLst/>
              <a:rect l="0" t="0" r="0" b="0"/>
              <a:pathLst>
                <a:path w="195872" h="358715">
                  <a:moveTo>
                    <a:pt x="185342" y="69263"/>
                  </a:moveTo>
                  <a:lnTo>
                    <a:pt x="125749" y="118761"/>
                  </a:lnTo>
                  <a:lnTo>
                    <a:pt x="74508" y="166131"/>
                  </a:lnTo>
                  <a:lnTo>
                    <a:pt x="38137" y="225273"/>
                  </a:lnTo>
                  <a:lnTo>
                    <a:pt x="9906" y="274515"/>
                  </a:lnTo>
                  <a:lnTo>
                    <a:pt x="0" y="315432"/>
                  </a:lnTo>
                  <a:lnTo>
                    <a:pt x="3922" y="336989"/>
                  </a:lnTo>
                  <a:lnTo>
                    <a:pt x="8244" y="346013"/>
                  </a:lnTo>
                  <a:lnTo>
                    <a:pt x="15804" y="352029"/>
                  </a:lnTo>
                  <a:lnTo>
                    <a:pt x="36682" y="358714"/>
                  </a:lnTo>
                  <a:lnTo>
                    <a:pt x="74744" y="356887"/>
                  </a:lnTo>
                  <a:lnTo>
                    <a:pt x="110069" y="348938"/>
                  </a:lnTo>
                  <a:lnTo>
                    <a:pt x="128881" y="336283"/>
                  </a:lnTo>
                  <a:lnTo>
                    <a:pt x="143871" y="318960"/>
                  </a:lnTo>
                  <a:lnTo>
                    <a:pt x="154432" y="299563"/>
                  </a:lnTo>
                  <a:lnTo>
                    <a:pt x="156787" y="276124"/>
                  </a:lnTo>
                  <a:lnTo>
                    <a:pt x="152764" y="252448"/>
                  </a:lnTo>
                  <a:lnTo>
                    <a:pt x="137345" y="225966"/>
                  </a:lnTo>
                  <a:lnTo>
                    <a:pt x="115619" y="203301"/>
                  </a:lnTo>
                  <a:lnTo>
                    <a:pt x="57380" y="159400"/>
                  </a:lnTo>
                  <a:lnTo>
                    <a:pt x="20645" y="110769"/>
                  </a:lnTo>
                  <a:lnTo>
                    <a:pt x="12708" y="86930"/>
                  </a:lnTo>
                  <a:lnTo>
                    <a:pt x="10350" y="61907"/>
                  </a:lnTo>
                  <a:lnTo>
                    <a:pt x="13201" y="39087"/>
                  </a:lnTo>
                  <a:lnTo>
                    <a:pt x="24607" y="20367"/>
                  </a:lnTo>
                  <a:lnTo>
                    <a:pt x="32562" y="12099"/>
                  </a:lnTo>
                  <a:lnTo>
                    <a:pt x="53879" y="2913"/>
                  </a:lnTo>
                  <a:lnTo>
                    <a:pt x="77781" y="0"/>
                  </a:lnTo>
                  <a:lnTo>
                    <a:pt x="132400" y="10648"/>
                  </a:lnTo>
                  <a:lnTo>
                    <a:pt x="179064" y="35620"/>
                  </a:lnTo>
                  <a:lnTo>
                    <a:pt x="195871" y="48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42362" y="402188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1464" y="58616"/>
                  </a:lnTo>
                  <a:lnTo>
                    <a:pt x="289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10777" y="410611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4700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37202" y="3927129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7958" y="162990"/>
                  </a:lnTo>
                  <a:lnTo>
                    <a:pt x="24749" y="207361"/>
                  </a:lnTo>
                  <a:lnTo>
                    <a:pt x="29560" y="26161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3253" y="4772309"/>
            <a:ext cx="1477028" cy="376127"/>
            <a:chOff x="463253" y="4772309"/>
            <a:chExt cx="1477028" cy="376127"/>
          </a:xfrm>
        </p:grpSpPr>
        <p:sp>
          <p:nvSpPr>
            <p:cNvPr id="26" name="Freeform 25"/>
            <p:cNvSpPr/>
            <p:nvPr/>
          </p:nvSpPr>
          <p:spPr>
            <a:xfrm>
              <a:off x="463253" y="493786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8580" y="4822052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93" y="132447"/>
                  </a:lnTo>
                  <a:lnTo>
                    <a:pt x="57" y="185083"/>
                  </a:lnTo>
                  <a:lnTo>
                    <a:pt x="5600" y="244789"/>
                  </a:lnTo>
                  <a:lnTo>
                    <a:pt x="1546" y="30638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31962" y="4906279"/>
              <a:ext cx="15686" cy="168457"/>
            </a:xfrm>
            <a:custGeom>
              <a:avLst/>
              <a:gdLst/>
              <a:ahLst/>
              <a:cxnLst/>
              <a:rect l="0" t="0" r="0" b="0"/>
              <a:pathLst>
                <a:path w="15686" h="168457">
                  <a:moveTo>
                    <a:pt x="15685" y="0"/>
                  </a:moveTo>
                  <a:lnTo>
                    <a:pt x="7352" y="37478"/>
                  </a:lnTo>
                  <a:lnTo>
                    <a:pt x="5590" y="88902"/>
                  </a:lnTo>
                  <a:lnTo>
                    <a:pt x="0" y="148722"/>
                  </a:lnTo>
                  <a:lnTo>
                    <a:pt x="51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84476" y="501156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0"/>
                  </a:lnTo>
                  <a:lnTo>
                    <a:pt x="2880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57654" y="4772309"/>
              <a:ext cx="182627" cy="365198"/>
            </a:xfrm>
            <a:custGeom>
              <a:avLst/>
              <a:gdLst/>
              <a:ahLst/>
              <a:cxnLst/>
              <a:rect l="0" t="0" r="0" b="0"/>
              <a:pathLst>
                <a:path w="182627" h="365198">
                  <a:moveTo>
                    <a:pt x="169061" y="70800"/>
                  </a:moveTo>
                  <a:lnTo>
                    <a:pt x="117525" y="107886"/>
                  </a:lnTo>
                  <a:lnTo>
                    <a:pt x="73855" y="171193"/>
                  </a:lnTo>
                  <a:lnTo>
                    <a:pt x="40320" y="228083"/>
                  </a:lnTo>
                  <a:lnTo>
                    <a:pt x="18761" y="286874"/>
                  </a:lnTo>
                  <a:lnTo>
                    <a:pt x="18982" y="327584"/>
                  </a:lnTo>
                  <a:lnTo>
                    <a:pt x="26710" y="349092"/>
                  </a:lnTo>
                  <a:lnTo>
                    <a:pt x="32046" y="358103"/>
                  </a:lnTo>
                  <a:lnTo>
                    <a:pt x="39113" y="362941"/>
                  </a:lnTo>
                  <a:lnTo>
                    <a:pt x="56324" y="365197"/>
                  </a:lnTo>
                  <a:lnTo>
                    <a:pt x="85744" y="354300"/>
                  </a:lnTo>
                  <a:lnTo>
                    <a:pt x="116688" y="330665"/>
                  </a:lnTo>
                  <a:lnTo>
                    <a:pt x="136905" y="301435"/>
                  </a:lnTo>
                  <a:lnTo>
                    <a:pt x="150304" y="270547"/>
                  </a:lnTo>
                  <a:lnTo>
                    <a:pt x="151756" y="249653"/>
                  </a:lnTo>
                  <a:lnTo>
                    <a:pt x="147332" y="229839"/>
                  </a:lnTo>
                  <a:lnTo>
                    <a:pt x="137566" y="213233"/>
                  </a:lnTo>
                  <a:lnTo>
                    <a:pt x="113325" y="190731"/>
                  </a:lnTo>
                  <a:lnTo>
                    <a:pt x="52976" y="157127"/>
                  </a:lnTo>
                  <a:lnTo>
                    <a:pt x="4707" y="116299"/>
                  </a:lnTo>
                  <a:lnTo>
                    <a:pt x="1000" y="106982"/>
                  </a:lnTo>
                  <a:lnTo>
                    <a:pt x="0" y="84151"/>
                  </a:lnTo>
                  <a:lnTo>
                    <a:pt x="11604" y="50579"/>
                  </a:lnTo>
                  <a:lnTo>
                    <a:pt x="35449" y="23994"/>
                  </a:lnTo>
                  <a:lnTo>
                    <a:pt x="64741" y="6888"/>
                  </a:lnTo>
                  <a:lnTo>
                    <a:pt x="101236" y="0"/>
                  </a:lnTo>
                  <a:lnTo>
                    <a:pt x="136096" y="3549"/>
                  </a:lnTo>
                  <a:lnTo>
                    <a:pt x="154800" y="12054"/>
                  </a:lnTo>
                  <a:lnTo>
                    <a:pt x="163063" y="17598"/>
                  </a:lnTo>
                  <a:lnTo>
                    <a:pt x="175364" y="33117"/>
                  </a:lnTo>
                  <a:lnTo>
                    <a:pt x="182390" y="48202"/>
                  </a:lnTo>
                  <a:lnTo>
                    <a:pt x="182626" y="52225"/>
                  </a:lnTo>
                  <a:lnTo>
                    <a:pt x="179589" y="60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126756" y="347440"/>
            <a:ext cx="252685" cy="126343"/>
            <a:chOff x="2126756" y="347440"/>
            <a:chExt cx="252685" cy="126343"/>
          </a:xfrm>
        </p:grpSpPr>
        <p:sp>
          <p:nvSpPr>
            <p:cNvPr id="32" name="Freeform 31"/>
            <p:cNvSpPr/>
            <p:nvPr/>
          </p:nvSpPr>
          <p:spPr>
            <a:xfrm>
              <a:off x="2147813" y="34744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26756" y="45272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03753" y="12724"/>
                  </a:lnTo>
                  <a:lnTo>
                    <a:pt x="155908" y="8059"/>
                  </a:lnTo>
                  <a:lnTo>
                    <a:pt x="101567" y="2388"/>
                  </a:lnTo>
                  <a:lnTo>
                    <a:pt x="47251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2653181" y="191557"/>
            <a:ext cx="461018" cy="482267"/>
          </a:xfrm>
          <a:custGeom>
            <a:avLst/>
            <a:gdLst/>
            <a:ahLst/>
            <a:cxnLst/>
            <a:rect l="0" t="0" r="0" b="0"/>
            <a:pathLst>
              <a:path w="461018" h="482267">
                <a:moveTo>
                  <a:pt x="0" y="19012"/>
                </a:moveTo>
                <a:lnTo>
                  <a:pt x="37478" y="10679"/>
                </a:lnTo>
                <a:lnTo>
                  <a:pt x="88902" y="3328"/>
                </a:lnTo>
                <a:lnTo>
                  <a:pt x="150185" y="187"/>
                </a:lnTo>
                <a:lnTo>
                  <a:pt x="201632" y="3379"/>
                </a:lnTo>
                <a:lnTo>
                  <a:pt x="227654" y="1536"/>
                </a:lnTo>
                <a:lnTo>
                  <a:pt x="282315" y="6765"/>
                </a:lnTo>
                <a:lnTo>
                  <a:pt x="339452" y="4855"/>
                </a:lnTo>
                <a:lnTo>
                  <a:pt x="394597" y="0"/>
                </a:lnTo>
                <a:lnTo>
                  <a:pt x="437452" y="1681"/>
                </a:lnTo>
                <a:lnTo>
                  <a:pt x="449562" y="3948"/>
                </a:lnTo>
                <a:lnTo>
                  <a:pt x="456466" y="8970"/>
                </a:lnTo>
                <a:lnTo>
                  <a:pt x="459898" y="15827"/>
                </a:lnTo>
                <a:lnTo>
                  <a:pt x="461017" y="23908"/>
                </a:lnTo>
                <a:lnTo>
                  <a:pt x="451413" y="57638"/>
                </a:lnTo>
                <a:lnTo>
                  <a:pt x="428376" y="110957"/>
                </a:lnTo>
                <a:lnTo>
                  <a:pt x="408228" y="160310"/>
                </a:lnTo>
                <a:lnTo>
                  <a:pt x="376372" y="216344"/>
                </a:lnTo>
                <a:lnTo>
                  <a:pt x="349445" y="276929"/>
                </a:lnTo>
                <a:lnTo>
                  <a:pt x="323990" y="340409"/>
                </a:lnTo>
                <a:lnTo>
                  <a:pt x="310857" y="386032"/>
                </a:lnTo>
                <a:lnTo>
                  <a:pt x="300830" y="443370"/>
                </a:lnTo>
                <a:lnTo>
                  <a:pt x="294798" y="48226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2126756" y="1316062"/>
            <a:ext cx="136871" cy="147400"/>
            <a:chOff x="2126756" y="1316062"/>
            <a:chExt cx="136871" cy="147400"/>
          </a:xfrm>
        </p:grpSpPr>
        <p:sp>
          <p:nvSpPr>
            <p:cNvPr id="36" name="Freeform 35"/>
            <p:cNvSpPr/>
            <p:nvPr/>
          </p:nvSpPr>
          <p:spPr>
            <a:xfrm>
              <a:off x="2126756" y="131606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42114"/>
                  </a:moveTo>
                  <a:lnTo>
                    <a:pt x="65231" y="24155"/>
                  </a:lnTo>
                  <a:lnTo>
                    <a:pt x="24584" y="104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47813" y="145293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705823" y="1118794"/>
            <a:ext cx="535983" cy="481538"/>
            <a:chOff x="2705823" y="1118794"/>
            <a:chExt cx="535983" cy="481538"/>
          </a:xfrm>
        </p:grpSpPr>
        <p:sp>
          <p:nvSpPr>
            <p:cNvPr id="39" name="Freeform 38"/>
            <p:cNvSpPr/>
            <p:nvPr/>
          </p:nvSpPr>
          <p:spPr>
            <a:xfrm>
              <a:off x="2705823" y="134764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19843" y="3293"/>
                  </a:lnTo>
                  <a:lnTo>
                    <a:pt x="63621" y="651"/>
                  </a:lnTo>
                  <a:lnTo>
                    <a:pt x="2743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08175" y="1118794"/>
              <a:ext cx="333631" cy="481538"/>
            </a:xfrm>
            <a:custGeom>
              <a:avLst/>
              <a:gdLst/>
              <a:ahLst/>
              <a:cxnLst/>
              <a:rect l="0" t="0" r="0" b="0"/>
              <a:pathLst>
                <a:path w="333631" h="481538">
                  <a:moveTo>
                    <a:pt x="292488" y="123568"/>
                  </a:moveTo>
                  <a:lnTo>
                    <a:pt x="276847" y="97182"/>
                  </a:lnTo>
                  <a:lnTo>
                    <a:pt x="258159" y="54362"/>
                  </a:lnTo>
                  <a:lnTo>
                    <a:pt x="232284" y="22680"/>
                  </a:lnTo>
                  <a:lnTo>
                    <a:pt x="206019" y="6588"/>
                  </a:lnTo>
                  <a:lnTo>
                    <a:pt x="164832" y="0"/>
                  </a:lnTo>
                  <a:lnTo>
                    <a:pt x="121173" y="3637"/>
                  </a:lnTo>
                  <a:lnTo>
                    <a:pt x="98975" y="12164"/>
                  </a:lnTo>
                  <a:lnTo>
                    <a:pt x="42572" y="50256"/>
                  </a:lnTo>
                  <a:lnTo>
                    <a:pt x="28166" y="65249"/>
                  </a:lnTo>
                  <a:lnTo>
                    <a:pt x="9386" y="106589"/>
                  </a:lnTo>
                  <a:lnTo>
                    <a:pt x="0" y="159469"/>
                  </a:lnTo>
                  <a:lnTo>
                    <a:pt x="4956" y="180858"/>
                  </a:lnTo>
                  <a:lnTo>
                    <a:pt x="24019" y="209173"/>
                  </a:lnTo>
                  <a:lnTo>
                    <a:pt x="61902" y="244593"/>
                  </a:lnTo>
                  <a:lnTo>
                    <a:pt x="88620" y="250277"/>
                  </a:lnTo>
                  <a:lnTo>
                    <a:pt x="136546" y="250019"/>
                  </a:lnTo>
                  <a:lnTo>
                    <a:pt x="168198" y="247619"/>
                  </a:lnTo>
                  <a:lnTo>
                    <a:pt x="228201" y="226197"/>
                  </a:lnTo>
                  <a:lnTo>
                    <a:pt x="262805" y="203069"/>
                  </a:lnTo>
                  <a:lnTo>
                    <a:pt x="324032" y="139698"/>
                  </a:lnTo>
                  <a:lnTo>
                    <a:pt x="325216" y="141340"/>
                  </a:lnTo>
                  <a:lnTo>
                    <a:pt x="324174" y="199752"/>
                  </a:lnTo>
                  <a:lnTo>
                    <a:pt x="329682" y="259500"/>
                  </a:lnTo>
                  <a:lnTo>
                    <a:pt x="333630" y="320391"/>
                  </a:lnTo>
                  <a:lnTo>
                    <a:pt x="333144" y="369189"/>
                  </a:lnTo>
                  <a:lnTo>
                    <a:pt x="326212" y="428193"/>
                  </a:lnTo>
                  <a:lnTo>
                    <a:pt x="324073" y="481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58342" y="2190770"/>
            <a:ext cx="284270" cy="136029"/>
            <a:chOff x="2158342" y="2190770"/>
            <a:chExt cx="284270" cy="136029"/>
          </a:xfrm>
        </p:grpSpPr>
        <p:sp>
          <p:nvSpPr>
            <p:cNvPr id="42" name="Freeform 41"/>
            <p:cNvSpPr/>
            <p:nvPr/>
          </p:nvSpPr>
          <p:spPr>
            <a:xfrm>
              <a:off x="2158342" y="2190770"/>
              <a:ext cx="210570" cy="20215"/>
            </a:xfrm>
            <a:custGeom>
              <a:avLst/>
              <a:gdLst/>
              <a:ahLst/>
              <a:cxnLst/>
              <a:rect l="0" t="0" r="0" b="0"/>
              <a:pathLst>
                <a:path w="210570" h="20215">
                  <a:moveTo>
                    <a:pt x="210569" y="20214"/>
                  </a:moveTo>
                  <a:lnTo>
                    <a:pt x="154355" y="3426"/>
                  </a:lnTo>
                  <a:lnTo>
                    <a:pt x="95783" y="0"/>
                  </a:lnTo>
                  <a:lnTo>
                    <a:pt x="38807" y="4913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1513" y="2316269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6954" y="0"/>
                  </a:lnTo>
                  <a:lnTo>
                    <a:pt x="106417" y="0"/>
                  </a:lnTo>
                  <a:lnTo>
                    <a:pt x="53776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98743" y="1425327"/>
            <a:ext cx="1263420" cy="479937"/>
            <a:chOff x="5998743" y="1425327"/>
            <a:chExt cx="1263420" cy="479937"/>
          </a:xfrm>
        </p:grpSpPr>
        <p:sp>
          <p:nvSpPr>
            <p:cNvPr id="45" name="Freeform 44"/>
            <p:cNvSpPr/>
            <p:nvPr/>
          </p:nvSpPr>
          <p:spPr>
            <a:xfrm>
              <a:off x="5998743" y="1699632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35368" y="5589"/>
                  </a:lnTo>
                  <a:lnTo>
                    <a:pt x="80421" y="0"/>
                  </a:lnTo>
                  <a:lnTo>
                    <a:pt x="25062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27319" y="1425327"/>
              <a:ext cx="234720" cy="471586"/>
            </a:xfrm>
            <a:custGeom>
              <a:avLst/>
              <a:gdLst/>
              <a:ahLst/>
              <a:cxnLst/>
              <a:rect l="0" t="0" r="0" b="0"/>
              <a:pathLst>
                <a:path w="234720" h="471586">
                  <a:moveTo>
                    <a:pt x="234719" y="111438"/>
                  </a:moveTo>
                  <a:lnTo>
                    <a:pt x="210673" y="121014"/>
                  </a:lnTo>
                  <a:lnTo>
                    <a:pt x="152717" y="172769"/>
                  </a:lnTo>
                  <a:lnTo>
                    <a:pt x="95899" y="229224"/>
                  </a:lnTo>
                  <a:lnTo>
                    <a:pt x="56402" y="285368"/>
                  </a:lnTo>
                  <a:lnTo>
                    <a:pt x="27790" y="328679"/>
                  </a:lnTo>
                  <a:lnTo>
                    <a:pt x="9184" y="382294"/>
                  </a:lnTo>
                  <a:lnTo>
                    <a:pt x="6067" y="422799"/>
                  </a:lnTo>
                  <a:lnTo>
                    <a:pt x="9484" y="446353"/>
                  </a:lnTo>
                  <a:lnTo>
                    <a:pt x="15541" y="455207"/>
                  </a:lnTo>
                  <a:lnTo>
                    <a:pt x="34751" y="468165"/>
                  </a:lnTo>
                  <a:lnTo>
                    <a:pt x="55767" y="471585"/>
                  </a:lnTo>
                  <a:lnTo>
                    <a:pt x="77976" y="468035"/>
                  </a:lnTo>
                  <a:lnTo>
                    <a:pt x="115617" y="451713"/>
                  </a:lnTo>
                  <a:lnTo>
                    <a:pt x="171115" y="410882"/>
                  </a:lnTo>
                  <a:lnTo>
                    <a:pt x="197416" y="389025"/>
                  </a:lnTo>
                  <a:lnTo>
                    <a:pt x="214438" y="362142"/>
                  </a:lnTo>
                  <a:lnTo>
                    <a:pt x="216737" y="342185"/>
                  </a:lnTo>
                  <a:lnTo>
                    <a:pt x="208681" y="300777"/>
                  </a:lnTo>
                  <a:lnTo>
                    <a:pt x="193598" y="274903"/>
                  </a:lnTo>
                  <a:lnTo>
                    <a:pt x="139125" y="230939"/>
                  </a:lnTo>
                  <a:lnTo>
                    <a:pt x="76718" y="194252"/>
                  </a:lnTo>
                  <a:lnTo>
                    <a:pt x="27259" y="163433"/>
                  </a:lnTo>
                  <a:lnTo>
                    <a:pt x="12663" y="148585"/>
                  </a:lnTo>
                  <a:lnTo>
                    <a:pt x="2276" y="130287"/>
                  </a:lnTo>
                  <a:lnTo>
                    <a:pt x="0" y="107337"/>
                  </a:lnTo>
                  <a:lnTo>
                    <a:pt x="8071" y="60065"/>
                  </a:lnTo>
                  <a:lnTo>
                    <a:pt x="23155" y="33176"/>
                  </a:lnTo>
                  <a:lnTo>
                    <a:pt x="53621" y="10390"/>
                  </a:lnTo>
                  <a:lnTo>
                    <a:pt x="97872" y="0"/>
                  </a:lnTo>
                  <a:lnTo>
                    <a:pt x="142439" y="2510"/>
                  </a:lnTo>
                  <a:lnTo>
                    <a:pt x="179691" y="16252"/>
                  </a:lnTo>
                  <a:lnTo>
                    <a:pt x="195834" y="31699"/>
                  </a:lnTo>
                  <a:lnTo>
                    <a:pt x="201777" y="40731"/>
                  </a:lnTo>
                  <a:lnTo>
                    <a:pt x="210141" y="75800"/>
                  </a:lnTo>
                  <a:lnTo>
                    <a:pt x="203134" y="121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88380" y="1699632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113041" y="375"/>
                  </a:lnTo>
                  <a:lnTo>
                    <a:pt x="54400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35040" y="1473594"/>
              <a:ext cx="27123" cy="431670"/>
            </a:xfrm>
            <a:custGeom>
              <a:avLst/>
              <a:gdLst/>
              <a:ahLst/>
              <a:cxnLst/>
              <a:rect l="0" t="0" r="0" b="0"/>
              <a:pathLst>
                <a:path w="27123" h="431670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11350" y="154167"/>
                  </a:lnTo>
                  <a:lnTo>
                    <a:pt x="15039" y="205167"/>
                  </a:lnTo>
                  <a:lnTo>
                    <a:pt x="16133" y="259142"/>
                  </a:lnTo>
                  <a:lnTo>
                    <a:pt x="16457" y="312179"/>
                  </a:lnTo>
                  <a:lnTo>
                    <a:pt x="17736" y="372927"/>
                  </a:lnTo>
                  <a:lnTo>
                    <a:pt x="2712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6010456" y="844188"/>
            <a:ext cx="21058" cy="157928"/>
          </a:xfrm>
          <a:custGeom>
            <a:avLst/>
            <a:gdLst/>
            <a:ahLst/>
            <a:cxnLst/>
            <a:rect l="0" t="0" r="0" b="0"/>
            <a:pathLst>
              <a:path w="21058" h="157928">
                <a:moveTo>
                  <a:pt x="21057" y="0"/>
                </a:moveTo>
                <a:lnTo>
                  <a:pt x="9604" y="57264"/>
                </a:lnTo>
                <a:lnTo>
                  <a:pt x="2845" y="106654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957813" y="938944"/>
            <a:ext cx="136872" cy="42115"/>
          </a:xfrm>
          <a:custGeom>
            <a:avLst/>
            <a:gdLst/>
            <a:ahLst/>
            <a:cxnLst/>
            <a:rect l="0" t="0" r="0" b="0"/>
            <a:pathLst>
              <a:path w="136872" h="42115">
                <a:moveTo>
                  <a:pt x="136871" y="0"/>
                </a:moveTo>
                <a:lnTo>
                  <a:pt x="78254" y="14654"/>
                </a:lnTo>
                <a:lnTo>
                  <a:pt x="24777" y="3166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6208093" y="725081"/>
            <a:ext cx="202446" cy="321398"/>
          </a:xfrm>
          <a:custGeom>
            <a:avLst/>
            <a:gdLst/>
            <a:ahLst/>
            <a:cxnLst/>
            <a:rect l="0" t="0" r="0" b="0"/>
            <a:pathLst>
              <a:path w="202446" h="321398">
                <a:moveTo>
                  <a:pt x="191917" y="87521"/>
                </a:moveTo>
                <a:lnTo>
                  <a:pt x="167871" y="97096"/>
                </a:lnTo>
                <a:lnTo>
                  <a:pt x="126735" y="132514"/>
                </a:lnTo>
                <a:lnTo>
                  <a:pt x="80053" y="193059"/>
                </a:lnTo>
                <a:lnTo>
                  <a:pt x="56029" y="248601"/>
                </a:lnTo>
                <a:lnTo>
                  <a:pt x="50804" y="273756"/>
                </a:lnTo>
                <a:lnTo>
                  <a:pt x="52381" y="296634"/>
                </a:lnTo>
                <a:lnTo>
                  <a:pt x="56779" y="305309"/>
                </a:lnTo>
                <a:lnTo>
                  <a:pt x="71024" y="318066"/>
                </a:lnTo>
                <a:lnTo>
                  <a:pt x="92174" y="321397"/>
                </a:lnTo>
                <a:lnTo>
                  <a:pt x="104365" y="320647"/>
                </a:lnTo>
                <a:lnTo>
                  <a:pt x="143878" y="302825"/>
                </a:lnTo>
                <a:lnTo>
                  <a:pt x="174044" y="280907"/>
                </a:lnTo>
                <a:lnTo>
                  <a:pt x="178832" y="270257"/>
                </a:lnTo>
                <a:lnTo>
                  <a:pt x="181032" y="242826"/>
                </a:lnTo>
                <a:lnTo>
                  <a:pt x="174991" y="220497"/>
                </a:lnTo>
                <a:lnTo>
                  <a:pt x="163338" y="202773"/>
                </a:lnTo>
                <a:lnTo>
                  <a:pt x="122816" y="165118"/>
                </a:lnTo>
                <a:lnTo>
                  <a:pt x="66989" y="141139"/>
                </a:lnTo>
                <a:lnTo>
                  <a:pt x="23740" y="120729"/>
                </a:lnTo>
                <a:lnTo>
                  <a:pt x="8767" y="104620"/>
                </a:lnTo>
                <a:lnTo>
                  <a:pt x="3137" y="95411"/>
                </a:lnTo>
                <a:lnTo>
                  <a:pt x="0" y="75820"/>
                </a:lnTo>
                <a:lnTo>
                  <a:pt x="802" y="65682"/>
                </a:lnTo>
                <a:lnTo>
                  <a:pt x="7931" y="48179"/>
                </a:lnTo>
                <a:lnTo>
                  <a:pt x="31572" y="17879"/>
                </a:lnTo>
                <a:lnTo>
                  <a:pt x="63038" y="2026"/>
                </a:lnTo>
                <a:lnTo>
                  <a:pt x="88624" y="0"/>
                </a:lnTo>
                <a:lnTo>
                  <a:pt x="137588" y="8232"/>
                </a:lnTo>
                <a:lnTo>
                  <a:pt x="164771" y="23344"/>
                </a:lnTo>
                <a:lnTo>
                  <a:pt x="177123" y="39111"/>
                </a:lnTo>
                <a:lnTo>
                  <a:pt x="202445" y="769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747450" y="791545"/>
            <a:ext cx="10530" cy="147400"/>
          </a:xfrm>
          <a:custGeom>
            <a:avLst/>
            <a:gdLst/>
            <a:ahLst/>
            <a:cxnLst/>
            <a:rect l="0" t="0" r="0" b="0"/>
            <a:pathLst>
              <a:path w="10530" h="147400">
                <a:moveTo>
                  <a:pt x="10529" y="0"/>
                </a:moveTo>
                <a:lnTo>
                  <a:pt x="3293" y="27556"/>
                </a:lnTo>
                <a:lnTo>
                  <a:pt x="651" y="86898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652694" y="865245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0"/>
                </a:moveTo>
                <a:lnTo>
                  <a:pt x="136293" y="3119"/>
                </a:lnTo>
                <a:lnTo>
                  <a:pt x="75747" y="10722"/>
                </a:lnTo>
                <a:lnTo>
                  <a:pt x="27007" y="1866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7042249" y="707317"/>
            <a:ext cx="42114" cy="326385"/>
          </a:xfrm>
          <a:custGeom>
            <a:avLst/>
            <a:gdLst/>
            <a:ahLst/>
            <a:cxnLst/>
            <a:rect l="0" t="0" r="0" b="0"/>
            <a:pathLst>
              <a:path w="42114" h="326385">
                <a:moveTo>
                  <a:pt x="0" y="0"/>
                </a:moveTo>
                <a:lnTo>
                  <a:pt x="0" y="48931"/>
                </a:lnTo>
                <a:lnTo>
                  <a:pt x="3119" y="99896"/>
                </a:lnTo>
                <a:lnTo>
                  <a:pt x="11453" y="159451"/>
                </a:lnTo>
                <a:lnTo>
                  <a:pt x="21330" y="218430"/>
                </a:lnTo>
                <a:lnTo>
                  <a:pt x="35148" y="279583"/>
                </a:lnTo>
                <a:lnTo>
                  <a:pt x="42113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7442331" y="749431"/>
            <a:ext cx="157929" cy="31587"/>
          </a:xfrm>
          <a:custGeom>
            <a:avLst/>
            <a:gdLst/>
            <a:ahLst/>
            <a:cxnLst/>
            <a:rect l="0" t="0" r="0" b="0"/>
            <a:pathLst>
              <a:path w="157929" h="31587">
                <a:moveTo>
                  <a:pt x="157928" y="0"/>
                </a:moveTo>
                <a:lnTo>
                  <a:pt x="118240" y="2340"/>
                </a:lnTo>
                <a:lnTo>
                  <a:pt x="57901" y="23719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7516031" y="865245"/>
            <a:ext cx="136871" cy="21058"/>
          </a:xfrm>
          <a:custGeom>
            <a:avLst/>
            <a:gdLst/>
            <a:ahLst/>
            <a:cxnLst/>
            <a:rect l="0" t="0" r="0" b="0"/>
            <a:pathLst>
              <a:path w="136871" h="21058">
                <a:moveTo>
                  <a:pt x="136870" y="0"/>
                </a:moveTo>
                <a:lnTo>
                  <a:pt x="78253" y="5589"/>
                </a:lnTo>
                <a:lnTo>
                  <a:pt x="21523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8063513" y="665203"/>
            <a:ext cx="21058" cy="210571"/>
          </a:xfrm>
          <a:custGeom>
            <a:avLst/>
            <a:gdLst/>
            <a:ahLst/>
            <a:cxnLst/>
            <a:rect l="0" t="0" r="0" b="0"/>
            <a:pathLst>
              <a:path w="21058" h="210571">
                <a:moveTo>
                  <a:pt x="21057" y="0"/>
                </a:moveTo>
                <a:lnTo>
                  <a:pt x="9878" y="11179"/>
                </a:lnTo>
                <a:lnTo>
                  <a:pt x="4390" y="32264"/>
                </a:lnTo>
                <a:lnTo>
                  <a:pt x="867" y="87872"/>
                </a:lnTo>
                <a:lnTo>
                  <a:pt x="171" y="151152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7926642" y="770488"/>
            <a:ext cx="231628" cy="42115"/>
          </a:xfrm>
          <a:custGeom>
            <a:avLst/>
            <a:gdLst/>
            <a:ahLst/>
            <a:cxnLst/>
            <a:rect l="0" t="0" r="0" b="0"/>
            <a:pathLst>
              <a:path w="231628" h="42115">
                <a:moveTo>
                  <a:pt x="231627" y="0"/>
                </a:moveTo>
                <a:lnTo>
                  <a:pt x="174362" y="3120"/>
                </a:lnTo>
                <a:lnTo>
                  <a:pt x="119060" y="14654"/>
                </a:lnTo>
                <a:lnTo>
                  <a:pt x="57360" y="3166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8280367" y="584017"/>
            <a:ext cx="204287" cy="491799"/>
          </a:xfrm>
          <a:custGeom>
            <a:avLst/>
            <a:gdLst/>
            <a:ahLst/>
            <a:cxnLst/>
            <a:rect l="0" t="0" r="0" b="0"/>
            <a:pathLst>
              <a:path w="204287" h="491799">
                <a:moveTo>
                  <a:pt x="204286" y="154886"/>
                </a:moveTo>
                <a:lnTo>
                  <a:pt x="204286" y="96269"/>
                </a:lnTo>
                <a:lnTo>
                  <a:pt x="193108" y="55889"/>
                </a:lnTo>
                <a:lnTo>
                  <a:pt x="174977" y="25468"/>
                </a:lnTo>
                <a:lnTo>
                  <a:pt x="158504" y="12359"/>
                </a:lnTo>
                <a:lnTo>
                  <a:pt x="149199" y="7225"/>
                </a:lnTo>
                <a:lnTo>
                  <a:pt x="108155" y="0"/>
                </a:lnTo>
                <a:lnTo>
                  <a:pt x="85132" y="4549"/>
                </a:lnTo>
                <a:lnTo>
                  <a:pt x="67100" y="15540"/>
                </a:lnTo>
                <a:lnTo>
                  <a:pt x="29231" y="61190"/>
                </a:lnTo>
                <a:lnTo>
                  <a:pt x="5224" y="121245"/>
                </a:lnTo>
                <a:lnTo>
                  <a:pt x="0" y="144614"/>
                </a:lnTo>
                <a:lnTo>
                  <a:pt x="1577" y="170597"/>
                </a:lnTo>
                <a:lnTo>
                  <a:pt x="9299" y="191505"/>
                </a:lnTo>
                <a:lnTo>
                  <a:pt x="21699" y="208595"/>
                </a:lnTo>
                <a:lnTo>
                  <a:pt x="38908" y="223990"/>
                </a:lnTo>
                <a:lnTo>
                  <a:pt x="49580" y="227861"/>
                </a:lnTo>
                <a:lnTo>
                  <a:pt x="73916" y="229044"/>
                </a:lnTo>
                <a:lnTo>
                  <a:pt x="108336" y="223132"/>
                </a:lnTo>
                <a:lnTo>
                  <a:pt x="126936" y="210954"/>
                </a:lnTo>
                <a:lnTo>
                  <a:pt x="164031" y="171714"/>
                </a:lnTo>
                <a:lnTo>
                  <a:pt x="173916" y="153007"/>
                </a:lnTo>
                <a:lnTo>
                  <a:pt x="177021" y="152463"/>
                </a:lnTo>
                <a:lnTo>
                  <a:pt x="180470" y="167457"/>
                </a:lnTo>
                <a:lnTo>
                  <a:pt x="185985" y="226659"/>
                </a:lnTo>
                <a:lnTo>
                  <a:pt x="192222" y="281497"/>
                </a:lnTo>
                <a:lnTo>
                  <a:pt x="193302" y="331480"/>
                </a:lnTo>
                <a:lnTo>
                  <a:pt x="199212" y="383335"/>
                </a:lnTo>
                <a:lnTo>
                  <a:pt x="197193" y="435744"/>
                </a:lnTo>
                <a:lnTo>
                  <a:pt x="193757" y="491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7525375" y="1469334"/>
            <a:ext cx="1153217" cy="520158"/>
            <a:chOff x="7525375" y="1469334"/>
            <a:chExt cx="1153217" cy="520158"/>
          </a:xfrm>
        </p:grpSpPr>
        <p:sp>
          <p:nvSpPr>
            <p:cNvPr id="61" name="Freeform 60"/>
            <p:cNvSpPr/>
            <p:nvPr/>
          </p:nvSpPr>
          <p:spPr>
            <a:xfrm>
              <a:off x="7525375" y="1610465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0" y="20243"/>
                  </a:lnTo>
                  <a:lnTo>
                    <a:pt x="46307" y="293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56961" y="1747335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20449" y="2196"/>
                  </a:lnTo>
                  <a:lnTo>
                    <a:pt x="63436" y="60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72857" y="167363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5362" y="14471"/>
                  </a:lnTo>
                  <a:lnTo>
                    <a:pt x="93661" y="19756"/>
                  </a:lnTo>
                  <a:lnTo>
                    <a:pt x="38388" y="208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62205" y="1469334"/>
              <a:ext cx="316387" cy="520158"/>
            </a:xfrm>
            <a:custGeom>
              <a:avLst/>
              <a:gdLst/>
              <a:ahLst/>
              <a:cxnLst/>
              <a:rect l="0" t="0" r="0" b="0"/>
              <a:pathLst>
                <a:path w="316387" h="520158">
                  <a:moveTo>
                    <a:pt x="310776" y="141131"/>
                  </a:moveTo>
                  <a:lnTo>
                    <a:pt x="291648" y="88426"/>
                  </a:lnTo>
                  <a:lnTo>
                    <a:pt x="273003" y="64943"/>
                  </a:lnTo>
                  <a:lnTo>
                    <a:pt x="220372" y="23067"/>
                  </a:lnTo>
                  <a:lnTo>
                    <a:pt x="160770" y="5202"/>
                  </a:lnTo>
                  <a:lnTo>
                    <a:pt x="128293" y="0"/>
                  </a:lnTo>
                  <a:lnTo>
                    <a:pt x="72436" y="6192"/>
                  </a:lnTo>
                  <a:lnTo>
                    <a:pt x="60636" y="9057"/>
                  </a:lnTo>
                  <a:lnTo>
                    <a:pt x="41285" y="21600"/>
                  </a:lnTo>
                  <a:lnTo>
                    <a:pt x="9799" y="52659"/>
                  </a:lnTo>
                  <a:lnTo>
                    <a:pt x="1534" y="76464"/>
                  </a:lnTo>
                  <a:lnTo>
                    <a:pt x="0" y="119631"/>
                  </a:lnTo>
                  <a:lnTo>
                    <a:pt x="6537" y="146783"/>
                  </a:lnTo>
                  <a:lnTo>
                    <a:pt x="39330" y="192810"/>
                  </a:lnTo>
                  <a:lnTo>
                    <a:pt x="60282" y="212062"/>
                  </a:lnTo>
                  <a:lnTo>
                    <a:pt x="85192" y="224519"/>
                  </a:lnTo>
                  <a:lnTo>
                    <a:pt x="139311" y="233642"/>
                  </a:lnTo>
                  <a:lnTo>
                    <a:pt x="191942" y="232324"/>
                  </a:lnTo>
                  <a:lnTo>
                    <a:pt x="242069" y="215556"/>
                  </a:lnTo>
                  <a:lnTo>
                    <a:pt x="287456" y="188544"/>
                  </a:lnTo>
                  <a:lnTo>
                    <a:pt x="304701" y="170392"/>
                  </a:lnTo>
                  <a:lnTo>
                    <a:pt x="310236" y="168827"/>
                  </a:lnTo>
                  <a:lnTo>
                    <a:pt x="313925" y="172463"/>
                  </a:lnTo>
                  <a:lnTo>
                    <a:pt x="316386" y="179567"/>
                  </a:lnTo>
                  <a:lnTo>
                    <a:pt x="312324" y="240833"/>
                  </a:lnTo>
                  <a:lnTo>
                    <a:pt x="305493" y="301465"/>
                  </a:lnTo>
                  <a:lnTo>
                    <a:pt x="301802" y="349944"/>
                  </a:lnTo>
                  <a:lnTo>
                    <a:pt x="300708" y="401353"/>
                  </a:lnTo>
                  <a:lnTo>
                    <a:pt x="289206" y="453630"/>
                  </a:lnTo>
                  <a:lnTo>
                    <a:pt x="283642" y="482400"/>
                  </a:lnTo>
                  <a:lnTo>
                    <a:pt x="279191" y="520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853430" y="526424"/>
            <a:ext cx="2284685" cy="1458071"/>
            <a:chOff x="3853430" y="526424"/>
            <a:chExt cx="2284685" cy="1458071"/>
          </a:xfrm>
        </p:grpSpPr>
        <p:sp>
          <p:nvSpPr>
            <p:cNvPr id="66" name="Freeform 65"/>
            <p:cNvSpPr/>
            <p:nvPr/>
          </p:nvSpPr>
          <p:spPr>
            <a:xfrm>
              <a:off x="3853430" y="1018166"/>
              <a:ext cx="1909520" cy="329482"/>
            </a:xfrm>
            <a:custGeom>
              <a:avLst/>
              <a:gdLst/>
              <a:ahLst/>
              <a:cxnLst/>
              <a:rect l="0" t="0" r="0" b="0"/>
              <a:pathLst>
                <a:path w="1909520" h="329482">
                  <a:moveTo>
                    <a:pt x="0" y="329481"/>
                  </a:moveTo>
                  <a:lnTo>
                    <a:pt x="37478" y="321148"/>
                  </a:lnTo>
                  <a:lnTo>
                    <a:pt x="95316" y="310836"/>
                  </a:lnTo>
                  <a:lnTo>
                    <a:pt x="148202" y="300798"/>
                  </a:lnTo>
                  <a:lnTo>
                    <a:pt x="203709" y="292880"/>
                  </a:lnTo>
                  <a:lnTo>
                    <a:pt x="259734" y="280051"/>
                  </a:lnTo>
                  <a:lnTo>
                    <a:pt x="318980" y="269371"/>
                  </a:lnTo>
                  <a:lnTo>
                    <a:pt x="381073" y="261326"/>
                  </a:lnTo>
                  <a:lnTo>
                    <a:pt x="429805" y="251835"/>
                  </a:lnTo>
                  <a:lnTo>
                    <a:pt x="491438" y="239318"/>
                  </a:lnTo>
                  <a:lnTo>
                    <a:pt x="541535" y="236086"/>
                  </a:lnTo>
                  <a:lnTo>
                    <a:pt x="593422" y="233958"/>
                  </a:lnTo>
                  <a:lnTo>
                    <a:pt x="644672" y="226439"/>
                  </a:lnTo>
                  <a:lnTo>
                    <a:pt x="707623" y="216537"/>
                  </a:lnTo>
                  <a:lnTo>
                    <a:pt x="758708" y="211398"/>
                  </a:lnTo>
                  <a:lnTo>
                    <a:pt x="807769" y="205586"/>
                  </a:lnTo>
                  <a:lnTo>
                    <a:pt x="855061" y="200745"/>
                  </a:lnTo>
                  <a:lnTo>
                    <a:pt x="906118" y="195021"/>
                  </a:lnTo>
                  <a:lnTo>
                    <a:pt x="955171" y="193325"/>
                  </a:lnTo>
                  <a:lnTo>
                    <a:pt x="1013668" y="187163"/>
                  </a:lnTo>
                  <a:lnTo>
                    <a:pt x="1071453" y="181916"/>
                  </a:lnTo>
                  <a:lnTo>
                    <a:pt x="1120883" y="173974"/>
                  </a:lnTo>
                  <a:lnTo>
                    <a:pt x="1172573" y="165382"/>
                  </a:lnTo>
                  <a:lnTo>
                    <a:pt x="1224934" y="162316"/>
                  </a:lnTo>
                  <a:lnTo>
                    <a:pt x="1276323" y="160238"/>
                  </a:lnTo>
                  <a:lnTo>
                    <a:pt x="1339321" y="152768"/>
                  </a:lnTo>
                  <a:lnTo>
                    <a:pt x="1396566" y="145356"/>
                  </a:lnTo>
                  <a:lnTo>
                    <a:pt x="1450074" y="141033"/>
                  </a:lnTo>
                  <a:lnTo>
                    <a:pt x="1502584" y="137059"/>
                  </a:lnTo>
                  <a:lnTo>
                    <a:pt x="1565059" y="129273"/>
                  </a:lnTo>
                  <a:lnTo>
                    <a:pt x="1616371" y="121305"/>
                  </a:lnTo>
                  <a:lnTo>
                    <a:pt x="1670960" y="113795"/>
                  </a:lnTo>
                  <a:lnTo>
                    <a:pt x="1725113" y="109452"/>
                  </a:lnTo>
                  <a:lnTo>
                    <a:pt x="1773914" y="108700"/>
                  </a:lnTo>
                  <a:lnTo>
                    <a:pt x="1824249" y="108477"/>
                  </a:lnTo>
                  <a:lnTo>
                    <a:pt x="1854658" y="108425"/>
                  </a:lnTo>
                  <a:lnTo>
                    <a:pt x="1863469" y="104901"/>
                  </a:lnTo>
                  <a:lnTo>
                    <a:pt x="1868173" y="99043"/>
                  </a:lnTo>
                  <a:lnTo>
                    <a:pt x="1870140" y="91628"/>
                  </a:lnTo>
                  <a:lnTo>
                    <a:pt x="1866771" y="84344"/>
                  </a:lnTo>
                  <a:lnTo>
                    <a:pt x="1850550" y="70013"/>
                  </a:lnTo>
                  <a:lnTo>
                    <a:pt x="1791715" y="34714"/>
                  </a:lnTo>
                  <a:lnTo>
                    <a:pt x="1737448" y="7998"/>
                  </a:lnTo>
                  <a:lnTo>
                    <a:pt x="1716254" y="206"/>
                  </a:lnTo>
                  <a:lnTo>
                    <a:pt x="1712708" y="0"/>
                  </a:lnTo>
                  <a:lnTo>
                    <a:pt x="1713854" y="2203"/>
                  </a:lnTo>
                  <a:lnTo>
                    <a:pt x="1724485" y="9719"/>
                  </a:lnTo>
                  <a:lnTo>
                    <a:pt x="1781218" y="39544"/>
                  </a:lnTo>
                  <a:lnTo>
                    <a:pt x="1841120" y="73466"/>
                  </a:lnTo>
                  <a:lnTo>
                    <a:pt x="1889736" y="105287"/>
                  </a:lnTo>
                  <a:lnTo>
                    <a:pt x="1902062" y="109828"/>
                  </a:lnTo>
                  <a:lnTo>
                    <a:pt x="1907940" y="115196"/>
                  </a:lnTo>
                  <a:lnTo>
                    <a:pt x="1909519" y="121113"/>
                  </a:lnTo>
                  <a:lnTo>
                    <a:pt x="1908232" y="127398"/>
                  </a:lnTo>
                  <a:lnTo>
                    <a:pt x="1897443" y="140621"/>
                  </a:lnTo>
                  <a:lnTo>
                    <a:pt x="1837067" y="189139"/>
                  </a:lnTo>
                  <a:lnTo>
                    <a:pt x="1792250" y="221082"/>
                  </a:lnTo>
                  <a:lnTo>
                    <a:pt x="1768787" y="234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43487" y="526424"/>
              <a:ext cx="394628" cy="1458071"/>
            </a:xfrm>
            <a:custGeom>
              <a:avLst/>
              <a:gdLst/>
              <a:ahLst/>
              <a:cxnLst/>
              <a:rect l="0" t="0" r="0" b="0"/>
              <a:pathLst>
                <a:path w="394628" h="1458071">
                  <a:moveTo>
                    <a:pt x="152471" y="0"/>
                  </a:moveTo>
                  <a:lnTo>
                    <a:pt x="103540" y="0"/>
                  </a:lnTo>
                  <a:lnTo>
                    <a:pt x="44410" y="5590"/>
                  </a:lnTo>
                  <a:lnTo>
                    <a:pt x="22166" y="14573"/>
                  </a:lnTo>
                  <a:lnTo>
                    <a:pt x="12958" y="20244"/>
                  </a:lnTo>
                  <a:lnTo>
                    <a:pt x="6820" y="28704"/>
                  </a:lnTo>
                  <a:lnTo>
                    <a:pt x="0" y="50582"/>
                  </a:lnTo>
                  <a:lnTo>
                    <a:pt x="1750" y="89207"/>
                  </a:lnTo>
                  <a:lnTo>
                    <a:pt x="16088" y="149788"/>
                  </a:lnTo>
                  <a:lnTo>
                    <a:pt x="29735" y="204023"/>
                  </a:lnTo>
                  <a:lnTo>
                    <a:pt x="35290" y="259797"/>
                  </a:lnTo>
                  <a:lnTo>
                    <a:pt x="36388" y="318993"/>
                  </a:lnTo>
                  <a:lnTo>
                    <a:pt x="42193" y="375487"/>
                  </a:lnTo>
                  <a:lnTo>
                    <a:pt x="45030" y="428847"/>
                  </a:lnTo>
                  <a:lnTo>
                    <a:pt x="38658" y="484447"/>
                  </a:lnTo>
                  <a:lnTo>
                    <a:pt x="37053" y="546079"/>
                  </a:lnTo>
                  <a:lnTo>
                    <a:pt x="36736" y="606173"/>
                  </a:lnTo>
                  <a:lnTo>
                    <a:pt x="33554" y="663104"/>
                  </a:lnTo>
                  <a:lnTo>
                    <a:pt x="27596" y="719410"/>
                  </a:lnTo>
                  <a:lnTo>
                    <a:pt x="20353" y="776762"/>
                  </a:lnTo>
                  <a:lnTo>
                    <a:pt x="24642" y="840083"/>
                  </a:lnTo>
                  <a:lnTo>
                    <a:pt x="25836" y="897998"/>
                  </a:lnTo>
                  <a:lnTo>
                    <a:pt x="26071" y="954498"/>
                  </a:lnTo>
                  <a:lnTo>
                    <a:pt x="29238" y="1007600"/>
                  </a:lnTo>
                  <a:lnTo>
                    <a:pt x="35192" y="1057820"/>
                  </a:lnTo>
                  <a:lnTo>
                    <a:pt x="44774" y="1112800"/>
                  </a:lnTo>
                  <a:lnTo>
                    <a:pt x="54812" y="1168721"/>
                  </a:lnTo>
                  <a:lnTo>
                    <a:pt x="65738" y="1230456"/>
                  </a:lnTo>
                  <a:lnTo>
                    <a:pt x="82414" y="1289885"/>
                  </a:lnTo>
                  <a:lnTo>
                    <a:pt x="89110" y="1343344"/>
                  </a:lnTo>
                  <a:lnTo>
                    <a:pt x="103775" y="1399724"/>
                  </a:lnTo>
                  <a:lnTo>
                    <a:pt x="109479" y="1408102"/>
                  </a:lnTo>
                  <a:lnTo>
                    <a:pt x="125175" y="1420530"/>
                  </a:lnTo>
                  <a:lnTo>
                    <a:pt x="153742" y="1434103"/>
                  </a:lnTo>
                  <a:lnTo>
                    <a:pt x="216734" y="1441311"/>
                  </a:lnTo>
                  <a:lnTo>
                    <a:pt x="278741" y="1449496"/>
                  </a:lnTo>
                  <a:lnTo>
                    <a:pt x="340357" y="1458070"/>
                  </a:lnTo>
                  <a:lnTo>
                    <a:pt x="394627" y="1452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666492" y="2127155"/>
            <a:ext cx="1254911" cy="494441"/>
            <a:chOff x="2666492" y="2127155"/>
            <a:chExt cx="1254911" cy="494441"/>
          </a:xfrm>
        </p:grpSpPr>
        <p:sp>
          <p:nvSpPr>
            <p:cNvPr id="69" name="Freeform 68"/>
            <p:cNvSpPr/>
            <p:nvPr/>
          </p:nvSpPr>
          <p:spPr>
            <a:xfrm>
              <a:off x="2666492" y="2160821"/>
              <a:ext cx="176203" cy="357851"/>
            </a:xfrm>
            <a:custGeom>
              <a:avLst/>
              <a:gdLst/>
              <a:ahLst/>
              <a:cxnLst/>
              <a:rect l="0" t="0" r="0" b="0"/>
              <a:pathLst>
                <a:path w="176203" h="357851">
                  <a:moveTo>
                    <a:pt x="176202" y="60692"/>
                  </a:moveTo>
                  <a:lnTo>
                    <a:pt x="159391" y="79842"/>
                  </a:lnTo>
                  <a:lnTo>
                    <a:pt x="126704" y="139498"/>
                  </a:lnTo>
                  <a:lnTo>
                    <a:pt x="92855" y="194368"/>
                  </a:lnTo>
                  <a:lnTo>
                    <a:pt x="69358" y="250267"/>
                  </a:lnTo>
                  <a:lnTo>
                    <a:pt x="48122" y="300780"/>
                  </a:lnTo>
                  <a:lnTo>
                    <a:pt x="46358" y="322985"/>
                  </a:lnTo>
                  <a:lnTo>
                    <a:pt x="47525" y="333820"/>
                  </a:lnTo>
                  <a:lnTo>
                    <a:pt x="51813" y="342213"/>
                  </a:lnTo>
                  <a:lnTo>
                    <a:pt x="65936" y="354658"/>
                  </a:lnTo>
                  <a:lnTo>
                    <a:pt x="90150" y="357850"/>
                  </a:lnTo>
                  <a:lnTo>
                    <a:pt x="116900" y="354199"/>
                  </a:lnTo>
                  <a:lnTo>
                    <a:pt x="136587" y="344777"/>
                  </a:lnTo>
                  <a:lnTo>
                    <a:pt x="150017" y="329671"/>
                  </a:lnTo>
                  <a:lnTo>
                    <a:pt x="158715" y="310090"/>
                  </a:lnTo>
                  <a:lnTo>
                    <a:pt x="162581" y="285789"/>
                  </a:lnTo>
                  <a:lnTo>
                    <a:pt x="158060" y="262510"/>
                  </a:lnTo>
                  <a:lnTo>
                    <a:pt x="136093" y="218970"/>
                  </a:lnTo>
                  <a:lnTo>
                    <a:pt x="110506" y="192727"/>
                  </a:lnTo>
                  <a:lnTo>
                    <a:pt x="54842" y="152616"/>
                  </a:lnTo>
                  <a:lnTo>
                    <a:pt x="11303" y="100362"/>
                  </a:lnTo>
                  <a:lnTo>
                    <a:pt x="3478" y="79493"/>
                  </a:lnTo>
                  <a:lnTo>
                    <a:pt x="0" y="54620"/>
                  </a:lnTo>
                  <a:lnTo>
                    <a:pt x="7813" y="31087"/>
                  </a:lnTo>
                  <a:lnTo>
                    <a:pt x="14809" y="19898"/>
                  </a:lnTo>
                  <a:lnTo>
                    <a:pt x="24153" y="12439"/>
                  </a:lnTo>
                  <a:lnTo>
                    <a:pt x="47014" y="4151"/>
                  </a:lnTo>
                  <a:lnTo>
                    <a:pt x="98647" y="0"/>
                  </a:lnTo>
                  <a:lnTo>
                    <a:pt x="121846" y="3692"/>
                  </a:lnTo>
                  <a:lnTo>
                    <a:pt x="140735" y="15471"/>
                  </a:lnTo>
                  <a:lnTo>
                    <a:pt x="155760" y="32405"/>
                  </a:lnTo>
                  <a:lnTo>
                    <a:pt x="169625" y="61669"/>
                  </a:lnTo>
                  <a:lnTo>
                    <a:pt x="176202" y="102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45170" y="2337326"/>
              <a:ext cx="18623" cy="115814"/>
            </a:xfrm>
            <a:custGeom>
              <a:avLst/>
              <a:gdLst/>
              <a:ahLst/>
              <a:cxnLst/>
              <a:rect l="0" t="0" r="0" b="0"/>
              <a:pathLst>
                <a:path w="18623" h="115814">
                  <a:moveTo>
                    <a:pt x="18622" y="0"/>
                  </a:moveTo>
                  <a:lnTo>
                    <a:pt x="1834" y="55045"/>
                  </a:lnTo>
                  <a:lnTo>
                    <a:pt x="0" y="89489"/>
                  </a:lnTo>
                  <a:lnTo>
                    <a:pt x="809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90093" y="2400497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72467" y="17958"/>
                  </a:lnTo>
                  <a:lnTo>
                    <a:pt x="42918" y="293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53305" y="2179399"/>
              <a:ext cx="31587" cy="273741"/>
            </a:xfrm>
            <a:custGeom>
              <a:avLst/>
              <a:gdLst/>
              <a:ahLst/>
              <a:cxnLst/>
              <a:rect l="0" t="0" r="0" b="0"/>
              <a:pathLst>
                <a:path w="31587" h="273741">
                  <a:moveTo>
                    <a:pt x="31586" y="0"/>
                  </a:moveTo>
                  <a:lnTo>
                    <a:pt x="16932" y="58616"/>
                  </a:lnTo>
                  <a:lnTo>
                    <a:pt x="12426" y="110174"/>
                  </a:lnTo>
                  <a:lnTo>
                    <a:pt x="11091" y="164315"/>
                  </a:lnTo>
                  <a:lnTo>
                    <a:pt x="9470" y="225436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32290" y="2274155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3721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21761" y="238996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5429" y="6402"/>
                  </a:lnTo>
                  <a:lnTo>
                    <a:pt x="65218" y="1264"/>
                  </a:lnTo>
                  <a:lnTo>
                    <a:pt x="19599" y="2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30175" y="2127155"/>
              <a:ext cx="191228" cy="494441"/>
            </a:xfrm>
            <a:custGeom>
              <a:avLst/>
              <a:gdLst/>
              <a:ahLst/>
              <a:cxnLst/>
              <a:rect l="0" t="0" r="0" b="0"/>
              <a:pathLst>
                <a:path w="191228" h="494441">
                  <a:moveTo>
                    <a:pt x="165369" y="178586"/>
                  </a:moveTo>
                  <a:lnTo>
                    <a:pt x="183327" y="124711"/>
                  </a:lnTo>
                  <a:lnTo>
                    <a:pt x="191227" y="93992"/>
                  </a:lnTo>
                  <a:lnTo>
                    <a:pt x="189340" y="73138"/>
                  </a:lnTo>
                  <a:lnTo>
                    <a:pt x="176110" y="36078"/>
                  </a:lnTo>
                  <a:lnTo>
                    <a:pt x="157665" y="15423"/>
                  </a:lnTo>
                  <a:lnTo>
                    <a:pt x="146195" y="6639"/>
                  </a:lnTo>
                  <a:lnTo>
                    <a:pt x="117852" y="0"/>
                  </a:lnTo>
                  <a:lnTo>
                    <a:pt x="86929" y="2118"/>
                  </a:lnTo>
                  <a:lnTo>
                    <a:pt x="57587" y="10858"/>
                  </a:lnTo>
                  <a:lnTo>
                    <a:pt x="35187" y="25661"/>
                  </a:lnTo>
                  <a:lnTo>
                    <a:pt x="18603" y="43939"/>
                  </a:lnTo>
                  <a:lnTo>
                    <a:pt x="7333" y="63760"/>
                  </a:lnTo>
                  <a:lnTo>
                    <a:pt x="0" y="105829"/>
                  </a:lnTo>
                  <a:lnTo>
                    <a:pt x="3417" y="149749"/>
                  </a:lnTo>
                  <a:lnTo>
                    <a:pt x="17427" y="186809"/>
                  </a:lnTo>
                  <a:lnTo>
                    <a:pt x="36396" y="214427"/>
                  </a:lnTo>
                  <a:lnTo>
                    <a:pt x="62424" y="237428"/>
                  </a:lnTo>
                  <a:lnTo>
                    <a:pt x="92363" y="253472"/>
                  </a:lnTo>
                  <a:lnTo>
                    <a:pt x="116154" y="255542"/>
                  </a:lnTo>
                  <a:lnTo>
                    <a:pt x="129049" y="254456"/>
                  </a:lnTo>
                  <a:lnTo>
                    <a:pt x="149617" y="243891"/>
                  </a:lnTo>
                  <a:lnTo>
                    <a:pt x="165387" y="227497"/>
                  </a:lnTo>
                  <a:lnTo>
                    <a:pt x="176295" y="208513"/>
                  </a:lnTo>
                  <a:lnTo>
                    <a:pt x="178502" y="209066"/>
                  </a:lnTo>
                  <a:lnTo>
                    <a:pt x="176759" y="257266"/>
                  </a:lnTo>
                  <a:lnTo>
                    <a:pt x="181657" y="312280"/>
                  </a:lnTo>
                  <a:lnTo>
                    <a:pt x="185013" y="362868"/>
                  </a:lnTo>
                  <a:lnTo>
                    <a:pt x="186007" y="416722"/>
                  </a:lnTo>
                  <a:lnTo>
                    <a:pt x="186343" y="474236"/>
                  </a:lnTo>
                  <a:lnTo>
                    <a:pt x="186426" y="494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074114" y="3253305"/>
            <a:ext cx="242156" cy="200043"/>
            <a:chOff x="2074114" y="3253305"/>
            <a:chExt cx="242156" cy="200043"/>
          </a:xfrm>
        </p:grpSpPr>
        <p:sp>
          <p:nvSpPr>
            <p:cNvPr id="77" name="Freeform 76"/>
            <p:cNvSpPr/>
            <p:nvPr/>
          </p:nvSpPr>
          <p:spPr>
            <a:xfrm>
              <a:off x="2074114" y="325330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0"/>
                  </a:lnTo>
                  <a:lnTo>
                    <a:pt x="3933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47813" y="3400704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7346" y="17959"/>
                  </a:lnTo>
                  <a:lnTo>
                    <a:pt x="47325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611067" y="3207665"/>
            <a:ext cx="566584" cy="403610"/>
            <a:chOff x="2611067" y="3207665"/>
            <a:chExt cx="566584" cy="403610"/>
          </a:xfrm>
        </p:grpSpPr>
        <p:sp>
          <p:nvSpPr>
            <p:cNvPr id="80" name="Freeform 79"/>
            <p:cNvSpPr/>
            <p:nvPr/>
          </p:nvSpPr>
          <p:spPr>
            <a:xfrm>
              <a:off x="2611067" y="334806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6" y="8333"/>
                  </a:lnTo>
                  <a:lnTo>
                    <a:pt x="90083" y="10095"/>
                  </a:lnTo>
                  <a:lnTo>
                    <a:pt x="27143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16393" y="3207665"/>
              <a:ext cx="261258" cy="403610"/>
            </a:xfrm>
            <a:custGeom>
              <a:avLst/>
              <a:gdLst/>
              <a:ahLst/>
              <a:cxnLst/>
              <a:rect l="0" t="0" r="0" b="0"/>
              <a:pathLst>
                <a:path w="261258" h="403610">
                  <a:moveTo>
                    <a:pt x="0" y="35112"/>
                  </a:moveTo>
                  <a:lnTo>
                    <a:pt x="37478" y="43445"/>
                  </a:lnTo>
                  <a:lnTo>
                    <a:pt x="88902" y="45206"/>
                  </a:lnTo>
                  <a:lnTo>
                    <a:pt x="146628" y="34130"/>
                  </a:lnTo>
                  <a:lnTo>
                    <a:pt x="199940" y="17435"/>
                  </a:lnTo>
                  <a:lnTo>
                    <a:pt x="252671" y="0"/>
                  </a:lnTo>
                  <a:lnTo>
                    <a:pt x="258525" y="1175"/>
                  </a:lnTo>
                  <a:lnTo>
                    <a:pt x="261257" y="5469"/>
                  </a:lnTo>
                  <a:lnTo>
                    <a:pt x="261174" y="20767"/>
                  </a:lnTo>
                  <a:lnTo>
                    <a:pt x="248444" y="76492"/>
                  </a:lnTo>
                  <a:lnTo>
                    <a:pt x="227757" y="128770"/>
                  </a:lnTo>
                  <a:lnTo>
                    <a:pt x="208073" y="191089"/>
                  </a:lnTo>
                  <a:lnTo>
                    <a:pt x="187590" y="248806"/>
                  </a:lnTo>
                  <a:lnTo>
                    <a:pt x="171110" y="305267"/>
                  </a:lnTo>
                  <a:lnTo>
                    <a:pt x="149657" y="358361"/>
                  </a:lnTo>
                  <a:lnTo>
                    <a:pt x="136871" y="403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3337533" y="3218841"/>
            <a:ext cx="2120512" cy="381906"/>
          </a:xfrm>
          <a:custGeom>
            <a:avLst/>
            <a:gdLst/>
            <a:ahLst/>
            <a:cxnLst/>
            <a:rect l="0" t="0" r="0" b="0"/>
            <a:pathLst>
              <a:path w="2120512" h="381906">
                <a:moveTo>
                  <a:pt x="0" y="223977"/>
                </a:moveTo>
                <a:lnTo>
                  <a:pt x="48931" y="223977"/>
                </a:lnTo>
                <a:lnTo>
                  <a:pt x="96776" y="223977"/>
                </a:lnTo>
                <a:lnTo>
                  <a:pt x="159757" y="223977"/>
                </a:lnTo>
                <a:lnTo>
                  <a:pt x="208642" y="223977"/>
                </a:lnTo>
                <a:lnTo>
                  <a:pt x="260172" y="223977"/>
                </a:lnTo>
                <a:lnTo>
                  <a:pt x="322750" y="223977"/>
                </a:lnTo>
                <a:lnTo>
                  <a:pt x="383984" y="227097"/>
                </a:lnTo>
                <a:lnTo>
                  <a:pt x="447336" y="233042"/>
                </a:lnTo>
                <a:lnTo>
                  <a:pt x="495712" y="234072"/>
                </a:lnTo>
                <a:lnTo>
                  <a:pt x="550860" y="234377"/>
                </a:lnTo>
                <a:lnTo>
                  <a:pt x="611654" y="234467"/>
                </a:lnTo>
                <a:lnTo>
                  <a:pt x="662942" y="234495"/>
                </a:lnTo>
                <a:lnTo>
                  <a:pt x="718953" y="234502"/>
                </a:lnTo>
                <a:lnTo>
                  <a:pt x="768824" y="234505"/>
                </a:lnTo>
                <a:lnTo>
                  <a:pt x="830004" y="234505"/>
                </a:lnTo>
                <a:lnTo>
                  <a:pt x="876209" y="234506"/>
                </a:lnTo>
                <a:lnTo>
                  <a:pt x="924040" y="234506"/>
                </a:lnTo>
                <a:lnTo>
                  <a:pt x="972594" y="234506"/>
                </a:lnTo>
                <a:lnTo>
                  <a:pt x="1018351" y="234506"/>
                </a:lnTo>
                <a:lnTo>
                  <a:pt x="1074214" y="231386"/>
                </a:lnTo>
                <a:lnTo>
                  <a:pt x="1122351" y="226173"/>
                </a:lnTo>
                <a:lnTo>
                  <a:pt x="1184187" y="224628"/>
                </a:lnTo>
                <a:lnTo>
                  <a:pt x="1229375" y="224267"/>
                </a:lnTo>
                <a:lnTo>
                  <a:pt x="1272856" y="224106"/>
                </a:lnTo>
                <a:lnTo>
                  <a:pt x="1318696" y="224035"/>
                </a:lnTo>
                <a:lnTo>
                  <a:pt x="1366366" y="225173"/>
                </a:lnTo>
                <a:lnTo>
                  <a:pt x="1414849" y="229578"/>
                </a:lnTo>
                <a:lnTo>
                  <a:pt x="1460573" y="232316"/>
                </a:lnTo>
                <a:lnTo>
                  <a:pt x="1504292" y="232363"/>
                </a:lnTo>
                <a:lnTo>
                  <a:pt x="1547119" y="228484"/>
                </a:lnTo>
                <a:lnTo>
                  <a:pt x="1589550" y="225980"/>
                </a:lnTo>
                <a:lnTo>
                  <a:pt x="1649780" y="224571"/>
                </a:lnTo>
                <a:lnTo>
                  <a:pt x="1707790" y="221034"/>
                </a:lnTo>
                <a:lnTo>
                  <a:pt x="1766312" y="215696"/>
                </a:lnTo>
                <a:lnTo>
                  <a:pt x="1820697" y="214114"/>
                </a:lnTo>
                <a:lnTo>
                  <a:pt x="1870736" y="210526"/>
                </a:lnTo>
                <a:lnTo>
                  <a:pt x="1929566" y="204423"/>
                </a:lnTo>
                <a:lnTo>
                  <a:pt x="1977733" y="197776"/>
                </a:lnTo>
                <a:lnTo>
                  <a:pt x="2029049" y="193987"/>
                </a:lnTo>
                <a:lnTo>
                  <a:pt x="2089216" y="191537"/>
                </a:lnTo>
                <a:lnTo>
                  <a:pt x="2113581" y="186943"/>
                </a:lnTo>
                <a:lnTo>
                  <a:pt x="2119143" y="182910"/>
                </a:lnTo>
                <a:lnTo>
                  <a:pt x="2120511" y="177882"/>
                </a:lnTo>
                <a:lnTo>
                  <a:pt x="2119084" y="172190"/>
                </a:lnTo>
                <a:lnTo>
                  <a:pt x="2105896" y="153001"/>
                </a:lnTo>
                <a:lnTo>
                  <a:pt x="2052150" y="96950"/>
                </a:lnTo>
                <a:lnTo>
                  <a:pt x="1995082" y="56355"/>
                </a:lnTo>
                <a:lnTo>
                  <a:pt x="1947070" y="21706"/>
                </a:lnTo>
                <a:lnTo>
                  <a:pt x="1895037" y="0"/>
                </a:lnTo>
                <a:lnTo>
                  <a:pt x="1891559" y="960"/>
                </a:lnTo>
                <a:lnTo>
                  <a:pt x="1892749" y="5109"/>
                </a:lnTo>
                <a:lnTo>
                  <a:pt x="1934211" y="66796"/>
                </a:lnTo>
                <a:lnTo>
                  <a:pt x="1984065" y="123005"/>
                </a:lnTo>
                <a:lnTo>
                  <a:pt x="2045000" y="181191"/>
                </a:lnTo>
                <a:lnTo>
                  <a:pt x="2101719" y="230957"/>
                </a:lnTo>
                <a:lnTo>
                  <a:pt x="2117518" y="257631"/>
                </a:lnTo>
                <a:lnTo>
                  <a:pt x="2117089" y="265130"/>
                </a:lnTo>
                <a:lnTo>
                  <a:pt x="2113292" y="271300"/>
                </a:lnTo>
                <a:lnTo>
                  <a:pt x="2050951" y="311782"/>
                </a:lnTo>
                <a:lnTo>
                  <a:pt x="1988431" y="360238"/>
                </a:lnTo>
                <a:lnTo>
                  <a:pt x="1958301" y="3819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5959152" y="2758466"/>
            <a:ext cx="2221491" cy="768581"/>
            <a:chOff x="5959152" y="2758466"/>
            <a:chExt cx="2221491" cy="768581"/>
          </a:xfrm>
        </p:grpSpPr>
        <p:sp>
          <p:nvSpPr>
            <p:cNvPr id="84" name="Freeform 83"/>
            <p:cNvSpPr/>
            <p:nvPr/>
          </p:nvSpPr>
          <p:spPr>
            <a:xfrm>
              <a:off x="5959152" y="2790051"/>
              <a:ext cx="52621" cy="631711"/>
            </a:xfrm>
            <a:custGeom>
              <a:avLst/>
              <a:gdLst/>
              <a:ahLst/>
              <a:cxnLst/>
              <a:rect l="0" t="0" r="0" b="0"/>
              <a:pathLst>
                <a:path w="52621" h="631711">
                  <a:moveTo>
                    <a:pt x="21034" y="0"/>
                  </a:moveTo>
                  <a:lnTo>
                    <a:pt x="9856" y="11179"/>
                  </a:lnTo>
                  <a:lnTo>
                    <a:pt x="4368" y="32265"/>
                  </a:lnTo>
                  <a:lnTo>
                    <a:pt x="845" y="87872"/>
                  </a:lnTo>
                  <a:lnTo>
                    <a:pt x="234" y="135481"/>
                  </a:lnTo>
                  <a:lnTo>
                    <a:pt x="54" y="192221"/>
                  </a:lnTo>
                  <a:lnTo>
                    <a:pt x="0" y="253487"/>
                  </a:lnTo>
                  <a:lnTo>
                    <a:pt x="5573" y="304915"/>
                  </a:lnTo>
                  <a:lnTo>
                    <a:pt x="9044" y="360967"/>
                  </a:lnTo>
                  <a:lnTo>
                    <a:pt x="15662" y="410850"/>
                  </a:lnTo>
                  <a:lnTo>
                    <a:pt x="25031" y="466445"/>
                  </a:lnTo>
                  <a:lnTo>
                    <a:pt x="35217" y="521781"/>
                  </a:lnTo>
                  <a:lnTo>
                    <a:pt x="47969" y="577241"/>
                  </a:lnTo>
                  <a:lnTo>
                    <a:pt x="52620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45594" y="2969036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48930"/>
                  </a:lnTo>
                  <a:lnTo>
                    <a:pt x="3827" y="108061"/>
                  </a:lnTo>
                  <a:lnTo>
                    <a:pt x="7443" y="164801"/>
                  </a:lnTo>
                  <a:lnTo>
                    <a:pt x="8157" y="221070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38197" y="2790051"/>
              <a:ext cx="20946" cy="673825"/>
            </a:xfrm>
            <a:custGeom>
              <a:avLst/>
              <a:gdLst/>
              <a:ahLst/>
              <a:cxnLst/>
              <a:rect l="0" t="0" r="0" b="0"/>
              <a:pathLst>
                <a:path w="20946" h="673825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2" y="162570"/>
                  </a:lnTo>
                  <a:lnTo>
                    <a:pt x="16788" y="207954"/>
                  </a:lnTo>
                  <a:lnTo>
                    <a:pt x="19159" y="251521"/>
                  </a:lnTo>
                  <a:lnTo>
                    <a:pt x="20213" y="294282"/>
                  </a:lnTo>
                  <a:lnTo>
                    <a:pt x="20681" y="336683"/>
                  </a:lnTo>
                  <a:lnTo>
                    <a:pt x="20945" y="400015"/>
                  </a:lnTo>
                  <a:lnTo>
                    <a:pt x="19853" y="459725"/>
                  </a:lnTo>
                  <a:lnTo>
                    <a:pt x="12717" y="516239"/>
                  </a:lnTo>
                  <a:lnTo>
                    <a:pt x="10960" y="572117"/>
                  </a:lnTo>
                  <a:lnTo>
                    <a:pt x="2251" y="633915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44804" y="2884808"/>
              <a:ext cx="240876" cy="278423"/>
            </a:xfrm>
            <a:custGeom>
              <a:avLst/>
              <a:gdLst/>
              <a:ahLst/>
              <a:cxnLst/>
              <a:rect l="0" t="0" r="0" b="0"/>
              <a:pathLst>
                <a:path w="240876" h="278423">
                  <a:moveTo>
                    <a:pt x="198761" y="0"/>
                  </a:moveTo>
                  <a:lnTo>
                    <a:pt x="156098" y="54115"/>
                  </a:lnTo>
                  <a:lnTo>
                    <a:pt x="128463" y="89458"/>
                  </a:lnTo>
                  <a:lnTo>
                    <a:pt x="71793" y="124139"/>
                  </a:lnTo>
                  <a:lnTo>
                    <a:pt x="9497" y="179035"/>
                  </a:lnTo>
                  <a:lnTo>
                    <a:pt x="2395" y="186037"/>
                  </a:lnTo>
                  <a:lnTo>
                    <a:pt x="0" y="194215"/>
                  </a:lnTo>
                  <a:lnTo>
                    <a:pt x="3577" y="212660"/>
                  </a:lnTo>
                  <a:lnTo>
                    <a:pt x="10147" y="218982"/>
                  </a:lnTo>
                  <a:lnTo>
                    <a:pt x="61778" y="235551"/>
                  </a:lnTo>
                  <a:lnTo>
                    <a:pt x="118453" y="249256"/>
                  </a:lnTo>
                  <a:lnTo>
                    <a:pt x="176834" y="266733"/>
                  </a:lnTo>
                  <a:lnTo>
                    <a:pt x="217306" y="278422"/>
                  </a:lnTo>
                  <a:lnTo>
                    <a:pt x="24087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61614" y="2758466"/>
              <a:ext cx="16711" cy="631711"/>
            </a:xfrm>
            <a:custGeom>
              <a:avLst/>
              <a:gdLst/>
              <a:ahLst/>
              <a:cxnLst/>
              <a:rect l="0" t="0" r="0" b="0"/>
              <a:pathLst>
                <a:path w="16711" h="631711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9505"/>
                  </a:lnTo>
                  <a:lnTo>
                    <a:pt x="7939" y="221566"/>
                  </a:lnTo>
                  <a:lnTo>
                    <a:pt x="8217" y="273229"/>
                  </a:lnTo>
                  <a:lnTo>
                    <a:pt x="15546" y="336118"/>
                  </a:lnTo>
                  <a:lnTo>
                    <a:pt x="16710" y="399328"/>
                  </a:lnTo>
                  <a:lnTo>
                    <a:pt x="11335" y="461860"/>
                  </a:lnTo>
                  <a:lnTo>
                    <a:pt x="9223" y="516783"/>
                  </a:lnTo>
                  <a:lnTo>
                    <a:pt x="8510" y="577856"/>
                  </a:lnTo>
                  <a:lnTo>
                    <a:pt x="8334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91046" y="304273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7" y="8334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16467" y="2902585"/>
              <a:ext cx="164135" cy="391900"/>
            </a:xfrm>
            <a:custGeom>
              <a:avLst/>
              <a:gdLst/>
              <a:ahLst/>
              <a:cxnLst/>
              <a:rect l="0" t="0" r="0" b="0"/>
              <a:pathLst>
                <a:path w="164135" h="391900">
                  <a:moveTo>
                    <a:pt x="164134" y="55922"/>
                  </a:moveTo>
                  <a:lnTo>
                    <a:pt x="121472" y="110037"/>
                  </a:lnTo>
                  <a:lnTo>
                    <a:pt x="99425" y="150970"/>
                  </a:lnTo>
                  <a:lnTo>
                    <a:pt x="83805" y="201256"/>
                  </a:lnTo>
                  <a:lnTo>
                    <a:pt x="66335" y="256249"/>
                  </a:lnTo>
                  <a:lnTo>
                    <a:pt x="56326" y="285336"/>
                  </a:lnTo>
                  <a:lnTo>
                    <a:pt x="51862" y="333427"/>
                  </a:lnTo>
                  <a:lnTo>
                    <a:pt x="54964" y="363312"/>
                  </a:lnTo>
                  <a:lnTo>
                    <a:pt x="59768" y="374322"/>
                  </a:lnTo>
                  <a:lnTo>
                    <a:pt x="74466" y="389676"/>
                  </a:lnTo>
                  <a:lnTo>
                    <a:pt x="83298" y="391899"/>
                  </a:lnTo>
                  <a:lnTo>
                    <a:pt x="102471" y="388129"/>
                  </a:lnTo>
                  <a:lnTo>
                    <a:pt x="127406" y="372853"/>
                  </a:lnTo>
                  <a:lnTo>
                    <a:pt x="139231" y="357047"/>
                  </a:lnTo>
                  <a:lnTo>
                    <a:pt x="147217" y="335985"/>
                  </a:lnTo>
                  <a:lnTo>
                    <a:pt x="150766" y="307127"/>
                  </a:lnTo>
                  <a:lnTo>
                    <a:pt x="146105" y="284162"/>
                  </a:lnTo>
                  <a:lnTo>
                    <a:pt x="141586" y="274763"/>
                  </a:lnTo>
                  <a:lnTo>
                    <a:pt x="127206" y="261199"/>
                  </a:lnTo>
                  <a:lnTo>
                    <a:pt x="67602" y="217050"/>
                  </a:lnTo>
                  <a:lnTo>
                    <a:pt x="19621" y="179104"/>
                  </a:lnTo>
                  <a:lnTo>
                    <a:pt x="11640" y="169629"/>
                  </a:lnTo>
                  <a:lnTo>
                    <a:pt x="2772" y="146623"/>
                  </a:lnTo>
                  <a:lnTo>
                    <a:pt x="0" y="121970"/>
                  </a:lnTo>
                  <a:lnTo>
                    <a:pt x="10748" y="66830"/>
                  </a:lnTo>
                  <a:lnTo>
                    <a:pt x="26139" y="40567"/>
                  </a:lnTo>
                  <a:lnTo>
                    <a:pt x="45518" y="17967"/>
                  </a:lnTo>
                  <a:lnTo>
                    <a:pt x="71667" y="2042"/>
                  </a:lnTo>
                  <a:lnTo>
                    <a:pt x="94571" y="0"/>
                  </a:lnTo>
                  <a:lnTo>
                    <a:pt x="119179" y="4162"/>
                  </a:lnTo>
                  <a:lnTo>
                    <a:pt x="141814" y="13810"/>
                  </a:lnTo>
                  <a:lnTo>
                    <a:pt x="149254" y="21999"/>
                  </a:lnTo>
                  <a:lnTo>
                    <a:pt x="159725" y="52370"/>
                  </a:lnTo>
                  <a:lnTo>
                    <a:pt x="164134" y="76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149057" y="2790051"/>
              <a:ext cx="31586" cy="736996"/>
            </a:xfrm>
            <a:custGeom>
              <a:avLst/>
              <a:gdLst/>
              <a:ahLst/>
              <a:cxnLst/>
              <a:rect l="0" t="0" r="0" b="0"/>
              <a:pathLst>
                <a:path w="31586" h="736996">
                  <a:moveTo>
                    <a:pt x="31585" y="0"/>
                  </a:moveTo>
                  <a:lnTo>
                    <a:pt x="31585" y="57264"/>
                  </a:lnTo>
                  <a:lnTo>
                    <a:pt x="31585" y="112894"/>
                  </a:lnTo>
                  <a:lnTo>
                    <a:pt x="31585" y="156630"/>
                  </a:lnTo>
                  <a:lnTo>
                    <a:pt x="31585" y="218375"/>
                  </a:lnTo>
                  <a:lnTo>
                    <a:pt x="31585" y="270855"/>
                  </a:lnTo>
                  <a:lnTo>
                    <a:pt x="31585" y="333197"/>
                  </a:lnTo>
                  <a:lnTo>
                    <a:pt x="30415" y="387544"/>
                  </a:lnTo>
                  <a:lnTo>
                    <a:pt x="25996" y="435065"/>
                  </a:lnTo>
                  <a:lnTo>
                    <a:pt x="22520" y="492076"/>
                  </a:lnTo>
                  <a:lnTo>
                    <a:pt x="20176" y="552093"/>
                  </a:lnTo>
                  <a:lnTo>
                    <a:pt x="12030" y="615463"/>
                  </a:lnTo>
                  <a:lnTo>
                    <a:pt x="10974" y="667841"/>
                  </a:lnTo>
                  <a:lnTo>
                    <a:pt x="2254" y="725462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208446" y="3811316"/>
            <a:ext cx="1263101" cy="391173"/>
            <a:chOff x="6208446" y="3811316"/>
            <a:chExt cx="1263101" cy="391173"/>
          </a:xfrm>
        </p:grpSpPr>
        <p:sp>
          <p:nvSpPr>
            <p:cNvPr id="93" name="Freeform 92"/>
            <p:cNvSpPr/>
            <p:nvPr/>
          </p:nvSpPr>
          <p:spPr>
            <a:xfrm>
              <a:off x="6208446" y="3849493"/>
              <a:ext cx="182353" cy="352996"/>
            </a:xfrm>
            <a:custGeom>
              <a:avLst/>
              <a:gdLst/>
              <a:ahLst/>
              <a:cxnLst/>
              <a:rect l="0" t="0" r="0" b="0"/>
              <a:pathLst>
                <a:path w="182353" h="352996">
                  <a:moveTo>
                    <a:pt x="182352" y="46051"/>
                  </a:moveTo>
                  <a:lnTo>
                    <a:pt x="132854" y="101138"/>
                  </a:lnTo>
                  <a:lnTo>
                    <a:pt x="91073" y="162079"/>
                  </a:lnTo>
                  <a:lnTo>
                    <a:pt x="48988" y="225054"/>
                  </a:lnTo>
                  <a:lnTo>
                    <a:pt x="23254" y="268323"/>
                  </a:lnTo>
                  <a:lnTo>
                    <a:pt x="18055" y="293797"/>
                  </a:lnTo>
                  <a:lnTo>
                    <a:pt x="20717" y="328857"/>
                  </a:lnTo>
                  <a:lnTo>
                    <a:pt x="25463" y="337534"/>
                  </a:lnTo>
                  <a:lnTo>
                    <a:pt x="40093" y="350294"/>
                  </a:lnTo>
                  <a:lnTo>
                    <a:pt x="48908" y="352995"/>
                  </a:lnTo>
                  <a:lnTo>
                    <a:pt x="68061" y="352876"/>
                  </a:lnTo>
                  <a:lnTo>
                    <a:pt x="85152" y="345804"/>
                  </a:lnTo>
                  <a:lnTo>
                    <a:pt x="100547" y="333692"/>
                  </a:lnTo>
                  <a:lnTo>
                    <a:pt x="115189" y="316611"/>
                  </a:lnTo>
                  <a:lnTo>
                    <a:pt x="123256" y="294202"/>
                  </a:lnTo>
                  <a:lnTo>
                    <a:pt x="125407" y="281674"/>
                  </a:lnTo>
                  <a:lnTo>
                    <a:pt x="121558" y="261516"/>
                  </a:lnTo>
                  <a:lnTo>
                    <a:pt x="106237" y="237014"/>
                  </a:lnTo>
                  <a:lnTo>
                    <a:pt x="52406" y="179468"/>
                  </a:lnTo>
                  <a:lnTo>
                    <a:pt x="11548" y="136133"/>
                  </a:lnTo>
                  <a:lnTo>
                    <a:pt x="1933" y="117672"/>
                  </a:lnTo>
                  <a:lnTo>
                    <a:pt x="0" y="97770"/>
                  </a:lnTo>
                  <a:lnTo>
                    <a:pt x="8291" y="56397"/>
                  </a:lnTo>
                  <a:lnTo>
                    <a:pt x="20763" y="38561"/>
                  </a:lnTo>
                  <a:lnTo>
                    <a:pt x="38005" y="24005"/>
                  </a:lnTo>
                  <a:lnTo>
                    <a:pt x="87997" y="1221"/>
                  </a:lnTo>
                  <a:lnTo>
                    <a:pt x="108831" y="0"/>
                  </a:lnTo>
                  <a:lnTo>
                    <a:pt x="128619" y="4527"/>
                  </a:lnTo>
                  <a:lnTo>
                    <a:pt x="145212" y="14337"/>
                  </a:lnTo>
                  <a:lnTo>
                    <a:pt x="157266" y="29616"/>
                  </a:lnTo>
                  <a:lnTo>
                    <a:pt x="165354" y="46935"/>
                  </a:lnTo>
                  <a:lnTo>
                    <a:pt x="171823" y="77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59253" y="402188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43523" y="387448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71671"/>
                  </a:lnTo>
                  <a:lnTo>
                    <a:pt x="0" y="23369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43565" y="3937658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0"/>
                  </a:moveTo>
                  <a:lnTo>
                    <a:pt x="62592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64622" y="403241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33077" y="3811316"/>
              <a:ext cx="238470" cy="263213"/>
            </a:xfrm>
            <a:custGeom>
              <a:avLst/>
              <a:gdLst/>
              <a:ahLst/>
              <a:cxnLst/>
              <a:rect l="0" t="0" r="0" b="0"/>
              <a:pathLst>
                <a:path w="238470" h="263213">
                  <a:moveTo>
                    <a:pt x="0" y="0"/>
                  </a:moveTo>
                  <a:lnTo>
                    <a:pt x="27557" y="7235"/>
                  </a:lnTo>
                  <a:lnTo>
                    <a:pt x="83780" y="9878"/>
                  </a:lnTo>
                  <a:lnTo>
                    <a:pt x="134702" y="4810"/>
                  </a:lnTo>
                  <a:lnTo>
                    <a:pt x="194198" y="950"/>
                  </a:lnTo>
                  <a:lnTo>
                    <a:pt x="223571" y="422"/>
                  </a:lnTo>
                  <a:lnTo>
                    <a:pt x="232106" y="3791"/>
                  </a:lnTo>
                  <a:lnTo>
                    <a:pt x="236625" y="9546"/>
                  </a:lnTo>
                  <a:lnTo>
                    <a:pt x="238469" y="16893"/>
                  </a:lnTo>
                  <a:lnTo>
                    <a:pt x="235474" y="43999"/>
                  </a:lnTo>
                  <a:lnTo>
                    <a:pt x="223982" y="94175"/>
                  </a:lnTo>
                  <a:lnTo>
                    <a:pt x="210446" y="156080"/>
                  </a:lnTo>
                  <a:lnTo>
                    <a:pt x="193006" y="219468"/>
                  </a:lnTo>
                  <a:lnTo>
                    <a:pt x="17898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766356" y="2621595"/>
            <a:ext cx="1535047" cy="2442613"/>
            <a:chOff x="5766356" y="2621595"/>
            <a:chExt cx="1535047" cy="2442613"/>
          </a:xfrm>
        </p:grpSpPr>
        <p:sp>
          <p:nvSpPr>
            <p:cNvPr id="100" name="Freeform 99"/>
            <p:cNvSpPr/>
            <p:nvPr/>
          </p:nvSpPr>
          <p:spPr>
            <a:xfrm>
              <a:off x="6664538" y="463253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8865" y="8334"/>
                  </a:lnTo>
                  <a:lnTo>
                    <a:pt x="43030" y="15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64580" y="4466131"/>
              <a:ext cx="186499" cy="324336"/>
            </a:xfrm>
            <a:custGeom>
              <a:avLst/>
              <a:gdLst/>
              <a:ahLst/>
              <a:cxnLst/>
              <a:rect l="0" t="0" r="0" b="0"/>
              <a:pathLst>
                <a:path w="186499" h="324336">
                  <a:moveTo>
                    <a:pt x="0" y="50594"/>
                  </a:moveTo>
                  <a:lnTo>
                    <a:pt x="11178" y="39416"/>
                  </a:lnTo>
                  <a:lnTo>
                    <a:pt x="29144" y="33928"/>
                  </a:lnTo>
                  <a:lnTo>
                    <a:pt x="83907" y="21710"/>
                  </a:lnTo>
                  <a:lnTo>
                    <a:pt x="136829" y="4864"/>
                  </a:lnTo>
                  <a:lnTo>
                    <a:pt x="174033" y="0"/>
                  </a:lnTo>
                  <a:lnTo>
                    <a:pt x="181533" y="3996"/>
                  </a:lnTo>
                  <a:lnTo>
                    <a:pt x="185362" y="11340"/>
                  </a:lnTo>
                  <a:lnTo>
                    <a:pt x="186498" y="30808"/>
                  </a:lnTo>
                  <a:lnTo>
                    <a:pt x="174615" y="87936"/>
                  </a:lnTo>
                  <a:lnTo>
                    <a:pt x="152862" y="149520"/>
                  </a:lnTo>
                  <a:lnTo>
                    <a:pt x="129154" y="207959"/>
                  </a:lnTo>
                  <a:lnTo>
                    <a:pt x="107271" y="264562"/>
                  </a:lnTo>
                  <a:lnTo>
                    <a:pt x="94757" y="324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98733" y="4354885"/>
              <a:ext cx="802670" cy="622114"/>
            </a:xfrm>
            <a:custGeom>
              <a:avLst/>
              <a:gdLst/>
              <a:ahLst/>
              <a:cxnLst/>
              <a:rect l="0" t="0" r="0" b="0"/>
              <a:pathLst>
                <a:path w="802670" h="622114">
                  <a:moveTo>
                    <a:pt x="555360" y="24970"/>
                  </a:moveTo>
                  <a:lnTo>
                    <a:pt x="496743" y="1250"/>
                  </a:lnTo>
                  <a:lnTo>
                    <a:pt x="473156" y="0"/>
                  </a:lnTo>
                  <a:lnTo>
                    <a:pt x="418240" y="8729"/>
                  </a:lnTo>
                  <a:lnTo>
                    <a:pt x="362653" y="18338"/>
                  </a:lnTo>
                  <a:lnTo>
                    <a:pt x="312908" y="28594"/>
                  </a:lnTo>
                  <a:lnTo>
                    <a:pt x="251382" y="57494"/>
                  </a:lnTo>
                  <a:lnTo>
                    <a:pt x="197569" y="84538"/>
                  </a:lnTo>
                  <a:lnTo>
                    <a:pt x="150361" y="116666"/>
                  </a:lnTo>
                  <a:lnTo>
                    <a:pt x="93183" y="176098"/>
                  </a:lnTo>
                  <a:lnTo>
                    <a:pt x="52661" y="237953"/>
                  </a:lnTo>
                  <a:lnTo>
                    <a:pt x="25561" y="295736"/>
                  </a:lnTo>
                  <a:lnTo>
                    <a:pt x="4849" y="356551"/>
                  </a:lnTo>
                  <a:lnTo>
                    <a:pt x="0" y="418584"/>
                  </a:lnTo>
                  <a:lnTo>
                    <a:pt x="7364" y="462780"/>
                  </a:lnTo>
                  <a:lnTo>
                    <a:pt x="25013" y="504341"/>
                  </a:lnTo>
                  <a:lnTo>
                    <a:pt x="53119" y="538232"/>
                  </a:lnTo>
                  <a:lnTo>
                    <a:pt x="103946" y="571238"/>
                  </a:lnTo>
                  <a:lnTo>
                    <a:pt x="159045" y="600288"/>
                  </a:lnTo>
                  <a:lnTo>
                    <a:pt x="216160" y="618981"/>
                  </a:lnTo>
                  <a:lnTo>
                    <a:pt x="265474" y="622113"/>
                  </a:lnTo>
                  <a:lnTo>
                    <a:pt x="315960" y="614982"/>
                  </a:lnTo>
                  <a:lnTo>
                    <a:pt x="378653" y="595324"/>
                  </a:lnTo>
                  <a:lnTo>
                    <a:pt x="408973" y="586126"/>
                  </a:lnTo>
                  <a:lnTo>
                    <a:pt x="460968" y="559983"/>
                  </a:lnTo>
                  <a:lnTo>
                    <a:pt x="517261" y="536280"/>
                  </a:lnTo>
                  <a:lnTo>
                    <a:pt x="567722" y="505948"/>
                  </a:lnTo>
                  <a:lnTo>
                    <a:pt x="626745" y="470671"/>
                  </a:lnTo>
                  <a:lnTo>
                    <a:pt x="688643" y="415077"/>
                  </a:lnTo>
                  <a:lnTo>
                    <a:pt x="738401" y="365748"/>
                  </a:lnTo>
                  <a:lnTo>
                    <a:pt x="774140" y="309656"/>
                  </a:lnTo>
                  <a:lnTo>
                    <a:pt x="787126" y="280178"/>
                  </a:lnTo>
                  <a:lnTo>
                    <a:pt x="798583" y="216714"/>
                  </a:lnTo>
                  <a:lnTo>
                    <a:pt x="802669" y="186228"/>
                  </a:lnTo>
                  <a:lnTo>
                    <a:pt x="795761" y="125237"/>
                  </a:lnTo>
                  <a:lnTo>
                    <a:pt x="787377" y="101118"/>
                  </a:lnTo>
                  <a:lnTo>
                    <a:pt x="762926" y="68979"/>
                  </a:lnTo>
                  <a:lnTo>
                    <a:pt x="720103" y="36566"/>
                  </a:lnTo>
                  <a:lnTo>
                    <a:pt x="677483" y="17877"/>
                  </a:lnTo>
                  <a:lnTo>
                    <a:pt x="618531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66356" y="2621595"/>
              <a:ext cx="645500" cy="2442613"/>
            </a:xfrm>
            <a:custGeom>
              <a:avLst/>
              <a:gdLst/>
              <a:ahLst/>
              <a:cxnLst/>
              <a:rect l="0" t="0" r="0" b="0"/>
              <a:pathLst>
                <a:path w="645500" h="2442613">
                  <a:moveTo>
                    <a:pt x="245416" y="0"/>
                  </a:moveTo>
                  <a:lnTo>
                    <a:pt x="228648" y="11179"/>
                  </a:lnTo>
                  <a:lnTo>
                    <a:pt x="190275" y="18131"/>
                  </a:lnTo>
                  <a:lnTo>
                    <a:pt x="133311" y="20479"/>
                  </a:lnTo>
                  <a:lnTo>
                    <a:pt x="80119" y="24063"/>
                  </a:lnTo>
                  <a:lnTo>
                    <a:pt x="58476" y="30582"/>
                  </a:lnTo>
                  <a:lnTo>
                    <a:pt x="41059" y="41278"/>
                  </a:lnTo>
                  <a:lnTo>
                    <a:pt x="18099" y="66043"/>
                  </a:lnTo>
                  <a:lnTo>
                    <a:pt x="2068" y="95608"/>
                  </a:lnTo>
                  <a:lnTo>
                    <a:pt x="0" y="119312"/>
                  </a:lnTo>
                  <a:lnTo>
                    <a:pt x="2616" y="172657"/>
                  </a:lnTo>
                  <a:lnTo>
                    <a:pt x="8659" y="219874"/>
                  </a:lnTo>
                  <a:lnTo>
                    <a:pt x="12269" y="270909"/>
                  </a:lnTo>
                  <a:lnTo>
                    <a:pt x="13338" y="323075"/>
                  </a:lnTo>
                  <a:lnTo>
                    <a:pt x="20935" y="378633"/>
                  </a:lnTo>
                  <a:lnTo>
                    <a:pt x="23315" y="426613"/>
                  </a:lnTo>
                  <a:lnTo>
                    <a:pt x="25190" y="477874"/>
                  </a:lnTo>
                  <a:lnTo>
                    <a:pt x="31465" y="528937"/>
                  </a:lnTo>
                  <a:lnTo>
                    <a:pt x="37297" y="585586"/>
                  </a:lnTo>
                  <a:lnTo>
                    <a:pt x="43779" y="636508"/>
                  </a:lnTo>
                  <a:lnTo>
                    <a:pt x="44902" y="683304"/>
                  </a:lnTo>
                  <a:lnTo>
                    <a:pt x="50824" y="734215"/>
                  </a:lnTo>
                  <a:lnTo>
                    <a:pt x="54900" y="796584"/>
                  </a:lnTo>
                  <a:lnTo>
                    <a:pt x="55606" y="845638"/>
                  </a:lnTo>
                  <a:lnTo>
                    <a:pt x="55845" y="904728"/>
                  </a:lnTo>
                  <a:lnTo>
                    <a:pt x="55892" y="961461"/>
                  </a:lnTo>
                  <a:lnTo>
                    <a:pt x="57071" y="1018897"/>
                  </a:lnTo>
                  <a:lnTo>
                    <a:pt x="64235" y="1082235"/>
                  </a:lnTo>
                  <a:lnTo>
                    <a:pt x="65998" y="1140153"/>
                  </a:lnTo>
                  <a:lnTo>
                    <a:pt x="73581" y="1196654"/>
                  </a:lnTo>
                  <a:lnTo>
                    <a:pt x="79412" y="1249755"/>
                  </a:lnTo>
                  <a:lnTo>
                    <a:pt x="85893" y="1299975"/>
                  </a:lnTo>
                  <a:lnTo>
                    <a:pt x="88343" y="1362191"/>
                  </a:lnTo>
                  <a:lnTo>
                    <a:pt x="98879" y="1423874"/>
                  </a:lnTo>
                  <a:lnTo>
                    <a:pt x="105681" y="1474739"/>
                  </a:lnTo>
                  <a:lnTo>
                    <a:pt x="107697" y="1523735"/>
                  </a:lnTo>
                  <a:lnTo>
                    <a:pt x="113967" y="1576623"/>
                  </a:lnTo>
                  <a:lnTo>
                    <a:pt x="125300" y="1636507"/>
                  </a:lnTo>
                  <a:lnTo>
                    <a:pt x="131872" y="1694608"/>
                  </a:lnTo>
                  <a:lnTo>
                    <a:pt x="135291" y="1724121"/>
                  </a:lnTo>
                  <a:lnTo>
                    <a:pt x="131072" y="1787607"/>
                  </a:lnTo>
                  <a:lnTo>
                    <a:pt x="130037" y="1834416"/>
                  </a:lnTo>
                  <a:lnTo>
                    <a:pt x="135277" y="1891456"/>
                  </a:lnTo>
                  <a:lnTo>
                    <a:pt x="140342" y="1943754"/>
                  </a:lnTo>
                  <a:lnTo>
                    <a:pt x="151394" y="1995332"/>
                  </a:lnTo>
                  <a:lnTo>
                    <a:pt x="158286" y="2044143"/>
                  </a:lnTo>
                  <a:lnTo>
                    <a:pt x="160615" y="2107448"/>
                  </a:lnTo>
                  <a:lnTo>
                    <a:pt x="169446" y="2170834"/>
                  </a:lnTo>
                  <a:lnTo>
                    <a:pt x="171268" y="2225411"/>
                  </a:lnTo>
                  <a:lnTo>
                    <a:pt x="172798" y="2281252"/>
                  </a:lnTo>
                  <a:lnTo>
                    <a:pt x="183151" y="2337342"/>
                  </a:lnTo>
                  <a:lnTo>
                    <a:pt x="196462" y="2387893"/>
                  </a:lnTo>
                  <a:lnTo>
                    <a:pt x="203421" y="2395604"/>
                  </a:lnTo>
                  <a:lnTo>
                    <a:pt x="223632" y="2404172"/>
                  </a:lnTo>
                  <a:lnTo>
                    <a:pt x="275905" y="2408503"/>
                  </a:lnTo>
                  <a:lnTo>
                    <a:pt x="338222" y="2402426"/>
                  </a:lnTo>
                  <a:lnTo>
                    <a:pt x="401528" y="2400879"/>
                  </a:lnTo>
                  <a:lnTo>
                    <a:pt x="454718" y="2407809"/>
                  </a:lnTo>
                  <a:lnTo>
                    <a:pt x="517372" y="2416192"/>
                  </a:lnTo>
                  <a:lnTo>
                    <a:pt x="579897" y="2423968"/>
                  </a:lnTo>
                  <a:lnTo>
                    <a:pt x="635927" y="2439704"/>
                  </a:lnTo>
                  <a:lnTo>
                    <a:pt x="645499" y="2442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158342" y="4074528"/>
            <a:ext cx="136871" cy="136872"/>
            <a:chOff x="2158342" y="4074528"/>
            <a:chExt cx="136871" cy="136872"/>
          </a:xfrm>
        </p:grpSpPr>
        <p:sp>
          <p:nvSpPr>
            <p:cNvPr id="105" name="Freeform 104"/>
            <p:cNvSpPr/>
            <p:nvPr/>
          </p:nvSpPr>
          <p:spPr>
            <a:xfrm>
              <a:off x="2158342" y="407452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32041" y="4200870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611067" y="4059022"/>
            <a:ext cx="496460" cy="436647"/>
            <a:chOff x="2611067" y="4059022"/>
            <a:chExt cx="496460" cy="436647"/>
          </a:xfrm>
        </p:grpSpPr>
        <p:sp>
          <p:nvSpPr>
            <p:cNvPr id="108" name="Freeform 107"/>
            <p:cNvSpPr/>
            <p:nvPr/>
          </p:nvSpPr>
          <p:spPr>
            <a:xfrm>
              <a:off x="2611067" y="4211399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21056"/>
                  </a:moveTo>
                  <a:lnTo>
                    <a:pt x="105006" y="4268"/>
                  </a:lnTo>
                  <a:lnTo>
                    <a:pt x="43792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05865" y="4059022"/>
              <a:ext cx="201662" cy="436647"/>
            </a:xfrm>
            <a:custGeom>
              <a:avLst/>
              <a:gdLst/>
              <a:ahLst/>
              <a:cxnLst/>
              <a:rect l="0" t="0" r="0" b="0"/>
              <a:pathLst>
                <a:path w="201662" h="436647">
                  <a:moveTo>
                    <a:pt x="0" y="47092"/>
                  </a:moveTo>
                  <a:lnTo>
                    <a:pt x="53875" y="29133"/>
                  </a:lnTo>
                  <a:lnTo>
                    <a:pt x="117091" y="9621"/>
                  </a:lnTo>
                  <a:lnTo>
                    <a:pt x="177535" y="0"/>
                  </a:lnTo>
                  <a:lnTo>
                    <a:pt x="186207" y="1659"/>
                  </a:lnTo>
                  <a:lnTo>
                    <a:pt x="193158" y="6275"/>
                  </a:lnTo>
                  <a:lnTo>
                    <a:pt x="198962" y="12861"/>
                  </a:lnTo>
                  <a:lnTo>
                    <a:pt x="201661" y="20762"/>
                  </a:lnTo>
                  <a:lnTo>
                    <a:pt x="199871" y="49819"/>
                  </a:lnTo>
                  <a:lnTo>
                    <a:pt x="188786" y="104086"/>
                  </a:lnTo>
                  <a:lnTo>
                    <a:pt x="175331" y="159605"/>
                  </a:lnTo>
                  <a:lnTo>
                    <a:pt x="170493" y="210280"/>
                  </a:lnTo>
                  <a:lnTo>
                    <a:pt x="161623" y="268580"/>
                  </a:lnTo>
                  <a:lnTo>
                    <a:pt x="157853" y="320558"/>
                  </a:lnTo>
                  <a:lnTo>
                    <a:pt x="146691" y="374461"/>
                  </a:lnTo>
                  <a:lnTo>
                    <a:pt x="136870" y="43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316269" y="4969450"/>
            <a:ext cx="168457" cy="231628"/>
            <a:chOff x="2316269" y="4969450"/>
            <a:chExt cx="168457" cy="231628"/>
          </a:xfrm>
        </p:grpSpPr>
        <p:sp>
          <p:nvSpPr>
            <p:cNvPr id="111" name="Freeform 110"/>
            <p:cNvSpPr/>
            <p:nvPr/>
          </p:nvSpPr>
          <p:spPr>
            <a:xfrm>
              <a:off x="2316269" y="4969450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72467" y="17959"/>
                  </a:lnTo>
                  <a:lnTo>
                    <a:pt x="42919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47854" y="516949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9607" y="11453"/>
                  </a:lnTo>
                  <a:lnTo>
                    <a:pt x="16203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2811108" y="4874694"/>
            <a:ext cx="325970" cy="515897"/>
          </a:xfrm>
          <a:custGeom>
            <a:avLst/>
            <a:gdLst/>
            <a:ahLst/>
            <a:cxnLst/>
            <a:rect l="0" t="0" r="0" b="0"/>
            <a:pathLst>
              <a:path w="325970" h="515897">
                <a:moveTo>
                  <a:pt x="0" y="0"/>
                </a:moveTo>
                <a:lnTo>
                  <a:pt x="11179" y="11178"/>
                </a:lnTo>
                <a:lnTo>
                  <a:pt x="29145" y="16667"/>
                </a:lnTo>
                <a:lnTo>
                  <a:pt x="84396" y="20190"/>
                </a:lnTo>
                <a:lnTo>
                  <a:pt x="143230" y="19716"/>
                </a:lnTo>
                <a:lnTo>
                  <a:pt x="196792" y="9570"/>
                </a:lnTo>
                <a:lnTo>
                  <a:pt x="247103" y="1890"/>
                </a:lnTo>
                <a:lnTo>
                  <a:pt x="288205" y="560"/>
                </a:lnTo>
                <a:lnTo>
                  <a:pt x="299761" y="3883"/>
                </a:lnTo>
                <a:lnTo>
                  <a:pt x="318841" y="16934"/>
                </a:lnTo>
                <a:lnTo>
                  <a:pt x="323695" y="26497"/>
                </a:lnTo>
                <a:lnTo>
                  <a:pt x="325969" y="49601"/>
                </a:lnTo>
                <a:lnTo>
                  <a:pt x="317896" y="102561"/>
                </a:lnTo>
                <a:lnTo>
                  <a:pt x="301917" y="158082"/>
                </a:lnTo>
                <a:lnTo>
                  <a:pt x="286379" y="206327"/>
                </a:lnTo>
                <a:lnTo>
                  <a:pt x="271247" y="261955"/>
                </a:lnTo>
                <a:lnTo>
                  <a:pt x="255065" y="315482"/>
                </a:lnTo>
                <a:lnTo>
                  <a:pt x="242861" y="368387"/>
                </a:lnTo>
                <a:lnTo>
                  <a:pt x="231837" y="417987"/>
                </a:lnTo>
                <a:lnTo>
                  <a:pt x="214107" y="481339"/>
                </a:lnTo>
                <a:lnTo>
                  <a:pt x="200042" y="5158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697762" y="473782"/>
            <a:ext cx="4513591" cy="1505576"/>
            <a:chOff x="2697762" y="473782"/>
            <a:chExt cx="4513591" cy="1505576"/>
          </a:xfrm>
        </p:grpSpPr>
        <p:sp>
          <p:nvSpPr>
            <p:cNvPr id="2" name="Freeform 1"/>
            <p:cNvSpPr/>
            <p:nvPr/>
          </p:nvSpPr>
          <p:spPr>
            <a:xfrm>
              <a:off x="2697762" y="666215"/>
              <a:ext cx="274304" cy="550844"/>
            </a:xfrm>
            <a:custGeom>
              <a:avLst/>
              <a:gdLst/>
              <a:ahLst/>
              <a:cxnLst/>
              <a:rect l="0" t="0" r="0" b="0"/>
              <a:pathLst>
                <a:path w="274304" h="550844">
                  <a:moveTo>
                    <a:pt x="29118" y="155007"/>
                  </a:moveTo>
                  <a:lnTo>
                    <a:pt x="29118" y="213624"/>
                  </a:lnTo>
                  <a:lnTo>
                    <a:pt x="29118" y="265182"/>
                  </a:lnTo>
                  <a:lnTo>
                    <a:pt x="29118" y="324912"/>
                  </a:lnTo>
                  <a:lnTo>
                    <a:pt x="29118" y="375885"/>
                  </a:lnTo>
                  <a:lnTo>
                    <a:pt x="29118" y="437392"/>
                  </a:lnTo>
                  <a:lnTo>
                    <a:pt x="29118" y="496300"/>
                  </a:lnTo>
                  <a:lnTo>
                    <a:pt x="36354" y="550843"/>
                  </a:lnTo>
                  <a:lnTo>
                    <a:pt x="37452" y="549919"/>
                  </a:lnTo>
                  <a:lnTo>
                    <a:pt x="37502" y="535244"/>
                  </a:lnTo>
                  <a:lnTo>
                    <a:pt x="24864" y="472870"/>
                  </a:lnTo>
                  <a:lnTo>
                    <a:pt x="20449" y="423104"/>
                  </a:lnTo>
                  <a:lnTo>
                    <a:pt x="10552" y="365112"/>
                  </a:lnTo>
                  <a:lnTo>
                    <a:pt x="1910" y="310847"/>
                  </a:lnTo>
                  <a:lnTo>
                    <a:pt x="0" y="259544"/>
                  </a:lnTo>
                  <a:lnTo>
                    <a:pt x="6122" y="203343"/>
                  </a:lnTo>
                  <a:lnTo>
                    <a:pt x="10606" y="150612"/>
                  </a:lnTo>
                  <a:lnTo>
                    <a:pt x="19344" y="99893"/>
                  </a:lnTo>
                  <a:lnTo>
                    <a:pt x="32777" y="51314"/>
                  </a:lnTo>
                  <a:lnTo>
                    <a:pt x="45952" y="32492"/>
                  </a:lnTo>
                  <a:lnTo>
                    <a:pt x="63506" y="17498"/>
                  </a:lnTo>
                  <a:lnTo>
                    <a:pt x="83007" y="6934"/>
                  </a:lnTo>
                  <a:lnTo>
                    <a:pt x="119305" y="0"/>
                  </a:lnTo>
                  <a:lnTo>
                    <a:pt x="154106" y="3534"/>
                  </a:lnTo>
                  <a:lnTo>
                    <a:pt x="216258" y="38311"/>
                  </a:lnTo>
                  <a:lnTo>
                    <a:pt x="246394" y="63109"/>
                  </a:lnTo>
                  <a:lnTo>
                    <a:pt x="267022" y="92683"/>
                  </a:lnTo>
                  <a:lnTo>
                    <a:pt x="271948" y="102929"/>
                  </a:lnTo>
                  <a:lnTo>
                    <a:pt x="274303" y="123673"/>
                  </a:lnTo>
                  <a:lnTo>
                    <a:pt x="270281" y="144590"/>
                  </a:lnTo>
                  <a:lnTo>
                    <a:pt x="260694" y="165585"/>
                  </a:lnTo>
                  <a:lnTo>
                    <a:pt x="236554" y="191547"/>
                  </a:lnTo>
                  <a:lnTo>
                    <a:pt x="207174" y="208468"/>
                  </a:lnTo>
                  <a:lnTo>
                    <a:pt x="170653" y="215301"/>
                  </a:lnTo>
                  <a:lnTo>
                    <a:pt x="111495" y="210374"/>
                  </a:lnTo>
                  <a:lnTo>
                    <a:pt x="71232" y="207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00621" y="687463"/>
              <a:ext cx="277379" cy="426108"/>
            </a:xfrm>
            <a:custGeom>
              <a:avLst/>
              <a:gdLst/>
              <a:ahLst/>
              <a:cxnLst/>
              <a:rect l="0" t="0" r="0" b="0"/>
              <a:pathLst>
                <a:path w="277379" h="426108">
                  <a:moveTo>
                    <a:pt x="200042" y="165345"/>
                  </a:moveTo>
                  <a:lnTo>
                    <a:pt x="224066" y="110300"/>
                  </a:lnTo>
                  <a:lnTo>
                    <a:pt x="228217" y="73516"/>
                  </a:lnTo>
                  <a:lnTo>
                    <a:pt x="225042" y="50833"/>
                  </a:lnTo>
                  <a:lnTo>
                    <a:pt x="216612" y="32172"/>
                  </a:lnTo>
                  <a:lnTo>
                    <a:pt x="211089" y="23921"/>
                  </a:lnTo>
                  <a:lnTo>
                    <a:pt x="195593" y="11633"/>
                  </a:lnTo>
                  <a:lnTo>
                    <a:pt x="175838" y="3442"/>
                  </a:lnTo>
                  <a:lnTo>
                    <a:pt x="139578" y="0"/>
                  </a:lnTo>
                  <a:lnTo>
                    <a:pt x="117017" y="3341"/>
                  </a:lnTo>
                  <a:lnTo>
                    <a:pt x="98411" y="11845"/>
                  </a:lnTo>
                  <a:lnTo>
                    <a:pt x="82343" y="24593"/>
                  </a:lnTo>
                  <a:lnTo>
                    <a:pt x="61313" y="52671"/>
                  </a:lnTo>
                  <a:lnTo>
                    <a:pt x="51427" y="77053"/>
                  </a:lnTo>
                  <a:lnTo>
                    <a:pt x="49373" y="100368"/>
                  </a:lnTo>
                  <a:lnTo>
                    <a:pt x="57586" y="143931"/>
                  </a:lnTo>
                  <a:lnTo>
                    <a:pt x="72695" y="175768"/>
                  </a:lnTo>
                  <a:lnTo>
                    <a:pt x="91580" y="193764"/>
                  </a:lnTo>
                  <a:lnTo>
                    <a:pt x="103168" y="201838"/>
                  </a:lnTo>
                  <a:lnTo>
                    <a:pt x="125401" y="207690"/>
                  </a:lnTo>
                  <a:lnTo>
                    <a:pt x="168271" y="201915"/>
                  </a:lnTo>
                  <a:lnTo>
                    <a:pt x="194398" y="187229"/>
                  </a:lnTo>
                  <a:lnTo>
                    <a:pt x="206502" y="171562"/>
                  </a:lnTo>
                  <a:lnTo>
                    <a:pt x="211368" y="162470"/>
                  </a:lnTo>
                  <a:lnTo>
                    <a:pt x="215781" y="159919"/>
                  </a:lnTo>
                  <a:lnTo>
                    <a:pt x="219893" y="161728"/>
                  </a:lnTo>
                  <a:lnTo>
                    <a:pt x="223805" y="166443"/>
                  </a:lnTo>
                  <a:lnTo>
                    <a:pt x="242050" y="223562"/>
                  </a:lnTo>
                  <a:lnTo>
                    <a:pt x="261762" y="283689"/>
                  </a:lnTo>
                  <a:lnTo>
                    <a:pt x="275781" y="320903"/>
                  </a:lnTo>
                  <a:lnTo>
                    <a:pt x="277378" y="343276"/>
                  </a:lnTo>
                  <a:lnTo>
                    <a:pt x="273018" y="364918"/>
                  </a:lnTo>
                  <a:lnTo>
                    <a:pt x="263281" y="386235"/>
                  </a:lnTo>
                  <a:lnTo>
                    <a:pt x="244916" y="401169"/>
                  </a:lnTo>
                  <a:lnTo>
                    <a:pt x="200587" y="420288"/>
                  </a:lnTo>
                  <a:lnTo>
                    <a:pt x="157439" y="426107"/>
                  </a:lnTo>
                  <a:lnTo>
                    <a:pt x="103759" y="420838"/>
                  </a:lnTo>
                  <a:lnTo>
                    <a:pt x="52581" y="418861"/>
                  </a:lnTo>
                  <a:lnTo>
                    <a:pt x="0" y="418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42860" y="499129"/>
              <a:ext cx="294799" cy="345278"/>
            </a:xfrm>
            <a:custGeom>
              <a:avLst/>
              <a:gdLst/>
              <a:ahLst/>
              <a:cxnLst/>
              <a:rect l="0" t="0" r="0" b="0"/>
              <a:pathLst>
                <a:path w="294799" h="345278">
                  <a:moveTo>
                    <a:pt x="0" y="122052"/>
                  </a:moveTo>
                  <a:lnTo>
                    <a:pt x="9575" y="98005"/>
                  </a:lnTo>
                  <a:lnTo>
                    <a:pt x="52997" y="40050"/>
                  </a:lnTo>
                  <a:lnTo>
                    <a:pt x="80788" y="10188"/>
                  </a:lnTo>
                  <a:lnTo>
                    <a:pt x="101026" y="2144"/>
                  </a:lnTo>
                  <a:lnTo>
                    <a:pt x="112974" y="0"/>
                  </a:lnTo>
                  <a:lnTo>
                    <a:pt x="138728" y="3856"/>
                  </a:lnTo>
                  <a:lnTo>
                    <a:pt x="152147" y="8159"/>
                  </a:lnTo>
                  <a:lnTo>
                    <a:pt x="173296" y="25420"/>
                  </a:lnTo>
                  <a:lnTo>
                    <a:pt x="189324" y="49858"/>
                  </a:lnTo>
                  <a:lnTo>
                    <a:pt x="209146" y="113207"/>
                  </a:lnTo>
                  <a:lnTo>
                    <a:pt x="217557" y="167784"/>
                  </a:lnTo>
                  <a:lnTo>
                    <a:pt x="217185" y="205548"/>
                  </a:lnTo>
                  <a:lnTo>
                    <a:pt x="197882" y="267920"/>
                  </a:lnTo>
                  <a:lnTo>
                    <a:pt x="171539" y="319711"/>
                  </a:lnTo>
                  <a:lnTo>
                    <a:pt x="151499" y="335852"/>
                  </a:lnTo>
                  <a:lnTo>
                    <a:pt x="139603" y="341795"/>
                  </a:lnTo>
                  <a:lnTo>
                    <a:pt x="113908" y="345277"/>
                  </a:lnTo>
                  <a:lnTo>
                    <a:pt x="100505" y="344568"/>
                  </a:lnTo>
                  <a:lnTo>
                    <a:pt x="90400" y="340586"/>
                  </a:lnTo>
                  <a:lnTo>
                    <a:pt x="76052" y="326803"/>
                  </a:lnTo>
                  <a:lnTo>
                    <a:pt x="68896" y="305859"/>
                  </a:lnTo>
                  <a:lnTo>
                    <a:pt x="66987" y="293723"/>
                  </a:lnTo>
                  <a:lnTo>
                    <a:pt x="71106" y="273999"/>
                  </a:lnTo>
                  <a:lnTo>
                    <a:pt x="75480" y="265464"/>
                  </a:lnTo>
                  <a:lnTo>
                    <a:pt x="92818" y="252861"/>
                  </a:lnTo>
                  <a:lnTo>
                    <a:pt x="117291" y="244530"/>
                  </a:lnTo>
                  <a:lnTo>
                    <a:pt x="162784" y="241010"/>
                  </a:lnTo>
                  <a:lnTo>
                    <a:pt x="217552" y="249708"/>
                  </a:lnTo>
                  <a:lnTo>
                    <a:pt x="277000" y="272180"/>
                  </a:lnTo>
                  <a:lnTo>
                    <a:pt x="294798" y="279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21886" y="512725"/>
              <a:ext cx="336913" cy="336450"/>
            </a:xfrm>
            <a:custGeom>
              <a:avLst/>
              <a:gdLst/>
              <a:ahLst/>
              <a:cxnLst/>
              <a:rect l="0" t="0" r="0" b="0"/>
              <a:pathLst>
                <a:path w="336913" h="336450">
                  <a:moveTo>
                    <a:pt x="0" y="55813"/>
                  </a:moveTo>
                  <a:lnTo>
                    <a:pt x="37086" y="21067"/>
                  </a:lnTo>
                  <a:lnTo>
                    <a:pt x="84952" y="169"/>
                  </a:lnTo>
                  <a:lnTo>
                    <a:pt x="95239" y="0"/>
                  </a:lnTo>
                  <a:lnTo>
                    <a:pt x="116028" y="6051"/>
                  </a:lnTo>
                  <a:lnTo>
                    <a:pt x="147462" y="22612"/>
                  </a:lnTo>
                  <a:lnTo>
                    <a:pt x="173414" y="47926"/>
                  </a:lnTo>
                  <a:lnTo>
                    <a:pt x="194738" y="96326"/>
                  </a:lnTo>
                  <a:lnTo>
                    <a:pt x="207096" y="154066"/>
                  </a:lnTo>
                  <a:lnTo>
                    <a:pt x="204294" y="215861"/>
                  </a:lnTo>
                  <a:lnTo>
                    <a:pt x="184070" y="279194"/>
                  </a:lnTo>
                  <a:lnTo>
                    <a:pt x="171106" y="304832"/>
                  </a:lnTo>
                  <a:lnTo>
                    <a:pt x="154426" y="321686"/>
                  </a:lnTo>
                  <a:lnTo>
                    <a:pt x="134144" y="331907"/>
                  </a:lnTo>
                  <a:lnTo>
                    <a:pt x="109532" y="336449"/>
                  </a:lnTo>
                  <a:lnTo>
                    <a:pt x="86115" y="332229"/>
                  </a:lnTo>
                  <a:lnTo>
                    <a:pt x="74958" y="327828"/>
                  </a:lnTo>
                  <a:lnTo>
                    <a:pt x="66350" y="320214"/>
                  </a:lnTo>
                  <a:lnTo>
                    <a:pt x="53665" y="299277"/>
                  </a:lnTo>
                  <a:lnTo>
                    <a:pt x="52154" y="289482"/>
                  </a:lnTo>
                  <a:lnTo>
                    <a:pt x="56715" y="272360"/>
                  </a:lnTo>
                  <a:lnTo>
                    <a:pt x="72436" y="249567"/>
                  </a:lnTo>
                  <a:lnTo>
                    <a:pt x="94585" y="241362"/>
                  </a:lnTo>
                  <a:lnTo>
                    <a:pt x="156463" y="236094"/>
                  </a:lnTo>
                  <a:lnTo>
                    <a:pt x="216606" y="243459"/>
                  </a:lnTo>
                  <a:lnTo>
                    <a:pt x="273546" y="256179"/>
                  </a:lnTo>
                  <a:lnTo>
                    <a:pt x="336912" y="27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80227" y="473782"/>
              <a:ext cx="10240" cy="242156"/>
            </a:xfrm>
            <a:custGeom>
              <a:avLst/>
              <a:gdLst/>
              <a:ahLst/>
              <a:cxnLst/>
              <a:rect l="0" t="0" r="0" b="0"/>
              <a:pathLst>
                <a:path w="10240" h="242156">
                  <a:moveTo>
                    <a:pt x="10239" y="0"/>
                  </a:moveTo>
                  <a:lnTo>
                    <a:pt x="1174" y="58617"/>
                  </a:lnTo>
                  <a:lnTo>
                    <a:pt x="0" y="120026"/>
                  </a:lnTo>
                  <a:lnTo>
                    <a:pt x="2887" y="175311"/>
                  </a:lnTo>
                  <a:lnTo>
                    <a:pt x="8061" y="209481"/>
                  </a:lnTo>
                  <a:lnTo>
                    <a:pt x="1023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49369" y="473782"/>
              <a:ext cx="20082" cy="284270"/>
            </a:xfrm>
            <a:custGeom>
              <a:avLst/>
              <a:gdLst/>
              <a:ahLst/>
              <a:cxnLst/>
              <a:rect l="0" t="0" r="0" b="0"/>
              <a:pathLst>
                <a:path w="20082" h="284270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3" y="128893"/>
                  </a:lnTo>
                  <a:lnTo>
                    <a:pt x="7415" y="188630"/>
                  </a:lnTo>
                  <a:lnTo>
                    <a:pt x="9131" y="245491"/>
                  </a:lnTo>
                  <a:lnTo>
                    <a:pt x="12485" y="264305"/>
                  </a:lnTo>
                  <a:lnTo>
                    <a:pt x="2008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7295" y="536953"/>
              <a:ext cx="305327" cy="73700"/>
            </a:xfrm>
            <a:custGeom>
              <a:avLst/>
              <a:gdLst/>
              <a:ahLst/>
              <a:cxnLst/>
              <a:rect l="0" t="0" r="0" b="0"/>
              <a:pathLst>
                <a:path w="305327" h="73700">
                  <a:moveTo>
                    <a:pt x="305326" y="0"/>
                  </a:moveTo>
                  <a:lnTo>
                    <a:pt x="294148" y="11178"/>
                  </a:lnTo>
                  <a:lnTo>
                    <a:pt x="273062" y="16666"/>
                  </a:lnTo>
                  <a:lnTo>
                    <a:pt x="217455" y="25779"/>
                  </a:lnTo>
                  <a:lnTo>
                    <a:pt x="162580" y="38844"/>
                  </a:lnTo>
                  <a:lnTo>
                    <a:pt x="100308" y="50594"/>
                  </a:lnTo>
                  <a:lnTo>
                    <a:pt x="46503" y="6064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16767" y="684352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309962" y="8333"/>
                  </a:lnTo>
                  <a:lnTo>
                    <a:pt x="252949" y="10095"/>
                  </a:lnTo>
                  <a:lnTo>
                    <a:pt x="193768" y="10443"/>
                  </a:lnTo>
                  <a:lnTo>
                    <a:pt x="137017" y="10511"/>
                  </a:lnTo>
                  <a:lnTo>
                    <a:pt x="80747" y="10525"/>
                  </a:lnTo>
                  <a:lnTo>
                    <a:pt x="22016" y="17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43191" y="484310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52643" y="0"/>
                  </a:moveTo>
                  <a:lnTo>
                    <a:pt x="44310" y="52051"/>
                  </a:lnTo>
                  <a:lnTo>
                    <a:pt x="39645" y="111349"/>
                  </a:lnTo>
                  <a:lnTo>
                    <a:pt x="35168" y="155943"/>
                  </a:lnTo>
                  <a:lnTo>
                    <a:pt x="33178" y="199160"/>
                  </a:lnTo>
                  <a:lnTo>
                    <a:pt x="29174" y="241764"/>
                  </a:lnTo>
                  <a:lnTo>
                    <a:pt x="23462" y="302091"/>
                  </a:lnTo>
                  <a:lnTo>
                    <a:pt x="18650" y="353891"/>
                  </a:lnTo>
                  <a:lnTo>
                    <a:pt x="4363" y="41570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22176" y="71593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8786" y="7236"/>
                  </a:lnTo>
                  <a:lnTo>
                    <a:pt x="4568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03892" y="479074"/>
              <a:ext cx="273408" cy="460588"/>
            </a:xfrm>
            <a:custGeom>
              <a:avLst/>
              <a:gdLst/>
              <a:ahLst/>
              <a:cxnLst/>
              <a:rect l="0" t="0" r="0" b="0"/>
              <a:pathLst>
                <a:path w="273408" h="460588">
                  <a:moveTo>
                    <a:pt x="234180" y="110521"/>
                  </a:moveTo>
                  <a:lnTo>
                    <a:pt x="217369" y="129672"/>
                  </a:lnTo>
                  <a:lnTo>
                    <a:pt x="179093" y="189328"/>
                  </a:lnTo>
                  <a:lnTo>
                    <a:pt x="140110" y="244198"/>
                  </a:lnTo>
                  <a:lnTo>
                    <a:pt x="108667" y="300097"/>
                  </a:lnTo>
                  <a:lnTo>
                    <a:pt x="85515" y="356199"/>
                  </a:lnTo>
                  <a:lnTo>
                    <a:pt x="84586" y="403893"/>
                  </a:lnTo>
                  <a:lnTo>
                    <a:pt x="92044" y="428472"/>
                  </a:lnTo>
                  <a:lnTo>
                    <a:pt x="97309" y="438302"/>
                  </a:lnTo>
                  <a:lnTo>
                    <a:pt x="112517" y="452344"/>
                  </a:lnTo>
                  <a:lnTo>
                    <a:pt x="121486" y="457726"/>
                  </a:lnTo>
                  <a:lnTo>
                    <a:pt x="143930" y="460587"/>
                  </a:lnTo>
                  <a:lnTo>
                    <a:pt x="168333" y="456789"/>
                  </a:lnTo>
                  <a:lnTo>
                    <a:pt x="223299" y="428807"/>
                  </a:lnTo>
                  <a:lnTo>
                    <a:pt x="249543" y="402920"/>
                  </a:lnTo>
                  <a:lnTo>
                    <a:pt x="266548" y="373023"/>
                  </a:lnTo>
                  <a:lnTo>
                    <a:pt x="273407" y="330759"/>
                  </a:lnTo>
                  <a:lnTo>
                    <a:pt x="264260" y="286781"/>
                  </a:lnTo>
                  <a:lnTo>
                    <a:pt x="249889" y="264508"/>
                  </a:lnTo>
                  <a:lnTo>
                    <a:pt x="218948" y="238815"/>
                  </a:lnTo>
                  <a:lnTo>
                    <a:pt x="166570" y="209173"/>
                  </a:lnTo>
                  <a:lnTo>
                    <a:pt x="111164" y="188023"/>
                  </a:lnTo>
                  <a:lnTo>
                    <a:pt x="61399" y="162528"/>
                  </a:lnTo>
                  <a:lnTo>
                    <a:pt x="14852" y="126815"/>
                  </a:lnTo>
                  <a:lnTo>
                    <a:pt x="2950" y="108405"/>
                  </a:lnTo>
                  <a:lnTo>
                    <a:pt x="0" y="85404"/>
                  </a:lnTo>
                  <a:lnTo>
                    <a:pt x="3758" y="60754"/>
                  </a:lnTo>
                  <a:lnTo>
                    <a:pt x="13227" y="38100"/>
                  </a:lnTo>
                  <a:lnTo>
                    <a:pt x="37302" y="11204"/>
                  </a:lnTo>
                  <a:lnTo>
                    <a:pt x="62840" y="2040"/>
                  </a:lnTo>
                  <a:lnTo>
                    <a:pt x="106984" y="0"/>
                  </a:lnTo>
                  <a:lnTo>
                    <a:pt x="134365" y="5249"/>
                  </a:lnTo>
                  <a:lnTo>
                    <a:pt x="158232" y="15380"/>
                  </a:lnTo>
                  <a:lnTo>
                    <a:pt x="185811" y="39827"/>
                  </a:lnTo>
                  <a:lnTo>
                    <a:pt x="213123" y="89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46135" y="564461"/>
              <a:ext cx="537224" cy="477861"/>
            </a:xfrm>
            <a:custGeom>
              <a:avLst/>
              <a:gdLst/>
              <a:ahLst/>
              <a:cxnLst/>
              <a:rect l="0" t="0" r="0" b="0"/>
              <a:pathLst>
                <a:path w="537224" h="477861">
                  <a:moveTo>
                    <a:pt x="165720" y="277818"/>
                  </a:moveTo>
                  <a:lnTo>
                    <a:pt x="145476" y="233856"/>
                  </a:lnTo>
                  <a:lnTo>
                    <a:pt x="126317" y="203571"/>
                  </a:lnTo>
                  <a:lnTo>
                    <a:pt x="109603" y="189058"/>
                  </a:lnTo>
                  <a:lnTo>
                    <a:pt x="100233" y="183549"/>
                  </a:lnTo>
                  <a:lnTo>
                    <a:pt x="89306" y="182217"/>
                  </a:lnTo>
                  <a:lnTo>
                    <a:pt x="64688" y="186976"/>
                  </a:lnTo>
                  <a:lnTo>
                    <a:pt x="44388" y="203129"/>
                  </a:lnTo>
                  <a:lnTo>
                    <a:pt x="22925" y="235411"/>
                  </a:lnTo>
                  <a:lnTo>
                    <a:pt x="2549" y="289478"/>
                  </a:lnTo>
                  <a:lnTo>
                    <a:pt x="0" y="327156"/>
                  </a:lnTo>
                  <a:lnTo>
                    <a:pt x="3549" y="350049"/>
                  </a:lnTo>
                  <a:lnTo>
                    <a:pt x="12146" y="368803"/>
                  </a:lnTo>
                  <a:lnTo>
                    <a:pt x="17714" y="377079"/>
                  </a:lnTo>
                  <a:lnTo>
                    <a:pt x="33259" y="389395"/>
                  </a:lnTo>
                  <a:lnTo>
                    <a:pt x="42317" y="394316"/>
                  </a:lnTo>
                  <a:lnTo>
                    <a:pt x="61741" y="396666"/>
                  </a:lnTo>
                  <a:lnTo>
                    <a:pt x="80903" y="392641"/>
                  </a:lnTo>
                  <a:lnTo>
                    <a:pt x="112268" y="370993"/>
                  </a:lnTo>
                  <a:lnTo>
                    <a:pt x="140994" y="338597"/>
                  </a:lnTo>
                  <a:lnTo>
                    <a:pt x="148881" y="315750"/>
                  </a:lnTo>
                  <a:lnTo>
                    <a:pt x="151217" y="298186"/>
                  </a:lnTo>
                  <a:lnTo>
                    <a:pt x="150202" y="298416"/>
                  </a:lnTo>
                  <a:lnTo>
                    <a:pt x="148355" y="302079"/>
                  </a:lnTo>
                  <a:lnTo>
                    <a:pt x="151346" y="329590"/>
                  </a:lnTo>
                  <a:lnTo>
                    <a:pt x="165230" y="361788"/>
                  </a:lnTo>
                  <a:lnTo>
                    <a:pt x="184162" y="387966"/>
                  </a:lnTo>
                  <a:lnTo>
                    <a:pt x="192053" y="392194"/>
                  </a:lnTo>
                  <a:lnTo>
                    <a:pt x="210179" y="393773"/>
                  </a:lnTo>
                  <a:lnTo>
                    <a:pt x="226813" y="387455"/>
                  </a:lnTo>
                  <a:lnTo>
                    <a:pt x="242005" y="375679"/>
                  </a:lnTo>
                  <a:lnTo>
                    <a:pt x="262542" y="349318"/>
                  </a:lnTo>
                  <a:lnTo>
                    <a:pt x="289979" y="292997"/>
                  </a:lnTo>
                  <a:lnTo>
                    <a:pt x="304442" y="241371"/>
                  </a:lnTo>
                  <a:lnTo>
                    <a:pt x="310548" y="187211"/>
                  </a:lnTo>
                  <a:lnTo>
                    <a:pt x="312356" y="134118"/>
                  </a:lnTo>
                  <a:lnTo>
                    <a:pt x="304562" y="79417"/>
                  </a:lnTo>
                  <a:lnTo>
                    <a:pt x="293946" y="40958"/>
                  </a:lnTo>
                  <a:lnTo>
                    <a:pt x="282761" y="22029"/>
                  </a:lnTo>
                  <a:lnTo>
                    <a:pt x="275332" y="18385"/>
                  </a:lnTo>
                  <a:lnTo>
                    <a:pt x="266872" y="18295"/>
                  </a:lnTo>
                  <a:lnTo>
                    <a:pt x="257721" y="20575"/>
                  </a:lnTo>
                  <a:lnTo>
                    <a:pt x="241314" y="32467"/>
                  </a:lnTo>
                  <a:lnTo>
                    <a:pt x="227393" y="50620"/>
                  </a:lnTo>
                  <a:lnTo>
                    <a:pt x="208925" y="103521"/>
                  </a:lnTo>
                  <a:lnTo>
                    <a:pt x="203639" y="133673"/>
                  </a:lnTo>
                  <a:lnTo>
                    <a:pt x="206659" y="187864"/>
                  </a:lnTo>
                  <a:lnTo>
                    <a:pt x="207486" y="237127"/>
                  </a:lnTo>
                  <a:lnTo>
                    <a:pt x="213354" y="294997"/>
                  </a:lnTo>
                  <a:lnTo>
                    <a:pt x="234184" y="347459"/>
                  </a:lnTo>
                  <a:lnTo>
                    <a:pt x="267730" y="398037"/>
                  </a:lnTo>
                  <a:lnTo>
                    <a:pt x="294211" y="415344"/>
                  </a:lnTo>
                  <a:lnTo>
                    <a:pt x="314074" y="417710"/>
                  </a:lnTo>
                  <a:lnTo>
                    <a:pt x="355421" y="409696"/>
                  </a:lnTo>
                  <a:lnTo>
                    <a:pt x="386874" y="394622"/>
                  </a:lnTo>
                  <a:lnTo>
                    <a:pt x="428943" y="358992"/>
                  </a:lnTo>
                  <a:lnTo>
                    <a:pt x="467928" y="308107"/>
                  </a:lnTo>
                  <a:lnTo>
                    <a:pt x="498495" y="245109"/>
                  </a:lnTo>
                  <a:lnTo>
                    <a:pt x="521138" y="187692"/>
                  </a:lnTo>
                  <a:lnTo>
                    <a:pt x="537223" y="130684"/>
                  </a:lnTo>
                  <a:lnTo>
                    <a:pt x="536928" y="85914"/>
                  </a:lnTo>
                  <a:lnTo>
                    <a:pt x="523122" y="26206"/>
                  </a:lnTo>
                  <a:lnTo>
                    <a:pt x="519801" y="15320"/>
                  </a:lnTo>
                  <a:lnTo>
                    <a:pt x="512909" y="8063"/>
                  </a:lnTo>
                  <a:lnTo>
                    <a:pt x="492771" y="0"/>
                  </a:lnTo>
                  <a:lnTo>
                    <a:pt x="483189" y="2529"/>
                  </a:lnTo>
                  <a:lnTo>
                    <a:pt x="466304" y="17817"/>
                  </a:lnTo>
                  <a:lnTo>
                    <a:pt x="449233" y="63910"/>
                  </a:lnTo>
                  <a:lnTo>
                    <a:pt x="442356" y="116432"/>
                  </a:lnTo>
                  <a:lnTo>
                    <a:pt x="440318" y="169039"/>
                  </a:lnTo>
                  <a:lnTo>
                    <a:pt x="445304" y="227260"/>
                  </a:lnTo>
                  <a:lnTo>
                    <a:pt x="448601" y="283375"/>
                  </a:lnTo>
                  <a:lnTo>
                    <a:pt x="455167" y="337047"/>
                  </a:lnTo>
                  <a:lnTo>
                    <a:pt x="467866" y="399179"/>
                  </a:lnTo>
                  <a:lnTo>
                    <a:pt x="479333" y="439989"/>
                  </a:lnTo>
                  <a:lnTo>
                    <a:pt x="502632" y="477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85181" y="141081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7236" y="227776"/>
                  </a:lnTo>
                  <a:lnTo>
                    <a:pt x="9878" y="27982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53637" y="1421347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1463" y="58617"/>
                  </a:lnTo>
                  <a:lnTo>
                    <a:pt x="289" y="121196"/>
                  </a:lnTo>
                  <a:lnTo>
                    <a:pt x="86" y="171350"/>
                  </a:lnTo>
                  <a:lnTo>
                    <a:pt x="17" y="230812"/>
                  </a:lnTo>
                  <a:lnTo>
                    <a:pt x="5" y="27038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00953" y="1484518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253762" y="14654"/>
                  </a:lnTo>
                  <a:lnTo>
                    <a:pt x="196312" y="28197"/>
                  </a:lnTo>
                  <a:lnTo>
                    <a:pt x="137766" y="45639"/>
                  </a:lnTo>
                  <a:lnTo>
                    <a:pt x="80462" y="59664"/>
                  </a:lnTo>
                  <a:lnTo>
                    <a:pt x="21948" y="772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22010" y="1631917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99434" y="8333"/>
                  </a:lnTo>
                  <a:lnTo>
                    <a:pt x="236832" y="10094"/>
                  </a:lnTo>
                  <a:lnTo>
                    <a:pt x="179753" y="17678"/>
                  </a:lnTo>
                  <a:lnTo>
                    <a:pt x="130339" y="20056"/>
                  </a:lnTo>
                  <a:lnTo>
                    <a:pt x="74104" y="21930"/>
                  </a:lnTo>
                  <a:lnTo>
                    <a:pt x="21354" y="29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82233" y="1463461"/>
              <a:ext cx="18845" cy="442198"/>
            </a:xfrm>
            <a:custGeom>
              <a:avLst/>
              <a:gdLst/>
              <a:ahLst/>
              <a:cxnLst/>
              <a:rect l="0" t="0" r="0" b="0"/>
              <a:pathLst>
                <a:path w="18845" h="442198">
                  <a:moveTo>
                    <a:pt x="18844" y="0"/>
                  </a:moveTo>
                  <a:lnTo>
                    <a:pt x="10511" y="37478"/>
                  </a:lnTo>
                  <a:lnTo>
                    <a:pt x="8749" y="100080"/>
                  </a:lnTo>
                  <a:lnTo>
                    <a:pt x="7232" y="162055"/>
                  </a:lnTo>
                  <a:lnTo>
                    <a:pt x="0" y="221784"/>
                  </a:lnTo>
                  <a:lnTo>
                    <a:pt x="1562" y="275114"/>
                  </a:lnTo>
                  <a:lnTo>
                    <a:pt x="6982" y="330164"/>
                  </a:lnTo>
                  <a:lnTo>
                    <a:pt x="9222" y="392164"/>
                  </a:lnTo>
                  <a:lnTo>
                    <a:pt x="1884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80062" y="1512533"/>
              <a:ext cx="240715" cy="382597"/>
            </a:xfrm>
            <a:custGeom>
              <a:avLst/>
              <a:gdLst/>
              <a:ahLst/>
              <a:cxnLst/>
              <a:rect l="0" t="0" r="0" b="0"/>
              <a:pathLst>
                <a:path w="240715" h="382597">
                  <a:moveTo>
                    <a:pt x="0" y="14099"/>
                  </a:moveTo>
                  <a:lnTo>
                    <a:pt x="16767" y="25277"/>
                  </a:lnTo>
                  <a:lnTo>
                    <a:pt x="49552" y="32229"/>
                  </a:lnTo>
                  <a:lnTo>
                    <a:pt x="101382" y="33408"/>
                  </a:lnTo>
                  <a:lnTo>
                    <a:pt x="163003" y="20425"/>
                  </a:lnTo>
                  <a:lnTo>
                    <a:pt x="220381" y="3479"/>
                  </a:lnTo>
                  <a:lnTo>
                    <a:pt x="231148" y="0"/>
                  </a:lnTo>
                  <a:lnTo>
                    <a:pt x="237157" y="2360"/>
                  </a:lnTo>
                  <a:lnTo>
                    <a:pt x="239993" y="8612"/>
                  </a:lnTo>
                  <a:lnTo>
                    <a:pt x="240714" y="17460"/>
                  </a:lnTo>
                  <a:lnTo>
                    <a:pt x="232156" y="39769"/>
                  </a:lnTo>
                  <a:lnTo>
                    <a:pt x="203656" y="92219"/>
                  </a:lnTo>
                  <a:lnTo>
                    <a:pt x="168469" y="153285"/>
                  </a:lnTo>
                  <a:lnTo>
                    <a:pt x="141768" y="213059"/>
                  </a:lnTo>
                  <a:lnTo>
                    <a:pt x="123015" y="266640"/>
                  </a:lnTo>
                  <a:lnTo>
                    <a:pt x="105309" y="327740"/>
                  </a:lnTo>
                  <a:lnTo>
                    <a:pt x="84228" y="382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85389" y="171614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3665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74901" y="1544547"/>
              <a:ext cx="273742" cy="367085"/>
            </a:xfrm>
            <a:custGeom>
              <a:avLst/>
              <a:gdLst/>
              <a:ahLst/>
              <a:cxnLst/>
              <a:rect l="0" t="0" r="0" b="0"/>
              <a:pathLst>
                <a:path w="273742" h="367085">
                  <a:moveTo>
                    <a:pt x="0" y="66313"/>
                  </a:moveTo>
                  <a:lnTo>
                    <a:pt x="17981" y="35031"/>
                  </a:lnTo>
                  <a:lnTo>
                    <a:pt x="34898" y="18874"/>
                  </a:lnTo>
                  <a:lnTo>
                    <a:pt x="69742" y="2214"/>
                  </a:lnTo>
                  <a:lnTo>
                    <a:pt x="92997" y="0"/>
                  </a:lnTo>
                  <a:lnTo>
                    <a:pt x="113862" y="4085"/>
                  </a:lnTo>
                  <a:lnTo>
                    <a:pt x="139932" y="20709"/>
                  </a:lnTo>
                  <a:lnTo>
                    <a:pt x="168193" y="48511"/>
                  </a:lnTo>
                  <a:lnTo>
                    <a:pt x="199297" y="102354"/>
                  </a:lnTo>
                  <a:lnTo>
                    <a:pt x="211409" y="134974"/>
                  </a:lnTo>
                  <a:lnTo>
                    <a:pt x="217058" y="183883"/>
                  </a:lnTo>
                  <a:lnTo>
                    <a:pt x="210673" y="223981"/>
                  </a:lnTo>
                  <a:lnTo>
                    <a:pt x="185028" y="285627"/>
                  </a:lnTo>
                  <a:lnTo>
                    <a:pt x="152103" y="332032"/>
                  </a:lnTo>
                  <a:lnTo>
                    <a:pt x="124616" y="356264"/>
                  </a:lnTo>
                  <a:lnTo>
                    <a:pt x="101399" y="364806"/>
                  </a:lnTo>
                  <a:lnTo>
                    <a:pt x="88656" y="367084"/>
                  </a:lnTo>
                  <a:lnTo>
                    <a:pt x="68259" y="363375"/>
                  </a:lnTo>
                  <a:lnTo>
                    <a:pt x="59544" y="359111"/>
                  </a:lnTo>
                  <a:lnTo>
                    <a:pt x="53734" y="351589"/>
                  </a:lnTo>
                  <a:lnTo>
                    <a:pt x="47279" y="330752"/>
                  </a:lnTo>
                  <a:lnTo>
                    <a:pt x="49234" y="298303"/>
                  </a:lnTo>
                  <a:lnTo>
                    <a:pt x="60487" y="277044"/>
                  </a:lnTo>
                  <a:lnTo>
                    <a:pt x="68400" y="266462"/>
                  </a:lnTo>
                  <a:lnTo>
                    <a:pt x="79526" y="259407"/>
                  </a:lnTo>
                  <a:lnTo>
                    <a:pt x="121959" y="249478"/>
                  </a:lnTo>
                  <a:lnTo>
                    <a:pt x="175693" y="249242"/>
                  </a:lnTo>
                  <a:lnTo>
                    <a:pt x="237260" y="262194"/>
                  </a:lnTo>
                  <a:lnTo>
                    <a:pt x="273741" y="266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14685" y="1565487"/>
              <a:ext cx="197171" cy="351366"/>
            </a:xfrm>
            <a:custGeom>
              <a:avLst/>
              <a:gdLst/>
              <a:ahLst/>
              <a:cxnLst/>
              <a:rect l="0" t="0" r="0" b="0"/>
              <a:pathLst>
                <a:path w="197171" h="351366">
                  <a:moveTo>
                    <a:pt x="18185" y="34844"/>
                  </a:moveTo>
                  <a:lnTo>
                    <a:pt x="36166" y="19203"/>
                  </a:lnTo>
                  <a:lnTo>
                    <a:pt x="82338" y="0"/>
                  </a:lnTo>
                  <a:lnTo>
                    <a:pt x="91369" y="1086"/>
                  </a:lnTo>
                  <a:lnTo>
                    <a:pt x="107643" y="11652"/>
                  </a:lnTo>
                  <a:lnTo>
                    <a:pt x="129959" y="37331"/>
                  </a:lnTo>
                  <a:lnTo>
                    <a:pt x="145800" y="72756"/>
                  </a:lnTo>
                  <a:lnTo>
                    <a:pt x="153227" y="135053"/>
                  </a:lnTo>
                  <a:lnTo>
                    <a:pt x="154514" y="186328"/>
                  </a:lnTo>
                  <a:lnTo>
                    <a:pt x="151829" y="249817"/>
                  </a:lnTo>
                  <a:lnTo>
                    <a:pt x="140452" y="285713"/>
                  </a:lnTo>
                  <a:lnTo>
                    <a:pt x="119143" y="318576"/>
                  </a:lnTo>
                  <a:lnTo>
                    <a:pt x="100490" y="337592"/>
                  </a:lnTo>
                  <a:lnTo>
                    <a:pt x="80502" y="349943"/>
                  </a:lnTo>
                  <a:lnTo>
                    <a:pt x="70258" y="351365"/>
                  </a:lnTo>
                  <a:lnTo>
                    <a:pt x="49517" y="346705"/>
                  </a:lnTo>
                  <a:lnTo>
                    <a:pt x="23699" y="330928"/>
                  </a:lnTo>
                  <a:lnTo>
                    <a:pt x="11667" y="315006"/>
                  </a:lnTo>
                  <a:lnTo>
                    <a:pt x="3590" y="293891"/>
                  </a:lnTo>
                  <a:lnTo>
                    <a:pt x="0" y="265010"/>
                  </a:lnTo>
                  <a:lnTo>
                    <a:pt x="2552" y="252629"/>
                  </a:lnTo>
                  <a:lnTo>
                    <a:pt x="14747" y="232633"/>
                  </a:lnTo>
                  <a:lnTo>
                    <a:pt x="31865" y="219067"/>
                  </a:lnTo>
                  <a:lnTo>
                    <a:pt x="52341" y="210307"/>
                  </a:lnTo>
                  <a:lnTo>
                    <a:pt x="90177" y="206546"/>
                  </a:lnTo>
                  <a:lnTo>
                    <a:pt x="129853" y="213491"/>
                  </a:lnTo>
                  <a:lnTo>
                    <a:pt x="172174" y="229966"/>
                  </a:lnTo>
                  <a:lnTo>
                    <a:pt x="197170" y="234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16077" y="1570868"/>
              <a:ext cx="495276" cy="408490"/>
            </a:xfrm>
            <a:custGeom>
              <a:avLst/>
              <a:gdLst/>
              <a:ahLst/>
              <a:cxnLst/>
              <a:rect l="0" t="0" r="0" b="0"/>
              <a:pathLst>
                <a:path w="495276" h="408490">
                  <a:moveTo>
                    <a:pt x="116918" y="303204"/>
                  </a:moveTo>
                  <a:lnTo>
                    <a:pt x="128096" y="292026"/>
                  </a:lnTo>
                  <a:lnTo>
                    <a:pt x="133584" y="274059"/>
                  </a:lnTo>
                  <a:lnTo>
                    <a:pt x="134853" y="251646"/>
                  </a:lnTo>
                  <a:lnTo>
                    <a:pt x="123064" y="198062"/>
                  </a:lnTo>
                  <a:lnTo>
                    <a:pt x="117505" y="189826"/>
                  </a:lnTo>
                  <a:lnTo>
                    <a:pt x="101971" y="177554"/>
                  </a:lnTo>
                  <a:lnTo>
                    <a:pt x="83368" y="174440"/>
                  </a:lnTo>
                  <a:lnTo>
                    <a:pt x="73494" y="175248"/>
                  </a:lnTo>
                  <a:lnTo>
                    <a:pt x="56284" y="182384"/>
                  </a:lnTo>
                  <a:lnTo>
                    <a:pt x="26172" y="206029"/>
                  </a:lnTo>
                  <a:lnTo>
                    <a:pt x="4763" y="231908"/>
                  </a:lnTo>
                  <a:lnTo>
                    <a:pt x="0" y="254749"/>
                  </a:lnTo>
                  <a:lnTo>
                    <a:pt x="6476" y="301952"/>
                  </a:lnTo>
                  <a:lnTo>
                    <a:pt x="21283" y="328829"/>
                  </a:lnTo>
                  <a:lnTo>
                    <a:pt x="40488" y="351611"/>
                  </a:lnTo>
                  <a:lnTo>
                    <a:pt x="50757" y="355362"/>
                  </a:lnTo>
                  <a:lnTo>
                    <a:pt x="77764" y="356411"/>
                  </a:lnTo>
                  <a:lnTo>
                    <a:pt x="114675" y="344835"/>
                  </a:lnTo>
                  <a:lnTo>
                    <a:pt x="142250" y="326588"/>
                  </a:lnTo>
                  <a:lnTo>
                    <a:pt x="154693" y="310087"/>
                  </a:lnTo>
                  <a:lnTo>
                    <a:pt x="159649" y="300774"/>
                  </a:lnTo>
                  <a:lnTo>
                    <a:pt x="164123" y="298074"/>
                  </a:lnTo>
                  <a:lnTo>
                    <a:pt x="168274" y="299784"/>
                  </a:lnTo>
                  <a:lnTo>
                    <a:pt x="208705" y="351290"/>
                  </a:lnTo>
                  <a:lnTo>
                    <a:pt x="216714" y="355148"/>
                  </a:lnTo>
                  <a:lnTo>
                    <a:pt x="234971" y="356316"/>
                  </a:lnTo>
                  <a:lnTo>
                    <a:pt x="251664" y="349816"/>
                  </a:lnTo>
                  <a:lnTo>
                    <a:pt x="266882" y="337959"/>
                  </a:lnTo>
                  <a:lnTo>
                    <a:pt x="287434" y="311552"/>
                  </a:lnTo>
                  <a:lnTo>
                    <a:pt x="314876" y="249625"/>
                  </a:lnTo>
                  <a:lnTo>
                    <a:pt x="324997" y="189069"/>
                  </a:lnTo>
                  <a:lnTo>
                    <a:pt x="326750" y="133296"/>
                  </a:lnTo>
                  <a:lnTo>
                    <a:pt x="326099" y="80375"/>
                  </a:lnTo>
                  <a:lnTo>
                    <a:pt x="315992" y="23099"/>
                  </a:lnTo>
                  <a:lnTo>
                    <a:pt x="312804" y="11182"/>
                  </a:lnTo>
                  <a:lnTo>
                    <a:pt x="307170" y="4408"/>
                  </a:lnTo>
                  <a:lnTo>
                    <a:pt x="299904" y="1061"/>
                  </a:lnTo>
                  <a:lnTo>
                    <a:pt x="291551" y="0"/>
                  </a:lnTo>
                  <a:lnTo>
                    <a:pt x="284813" y="2802"/>
                  </a:lnTo>
                  <a:lnTo>
                    <a:pt x="274206" y="15274"/>
                  </a:lnTo>
                  <a:lnTo>
                    <a:pt x="257864" y="54217"/>
                  </a:lnTo>
                  <a:lnTo>
                    <a:pt x="248107" y="100488"/>
                  </a:lnTo>
                  <a:lnTo>
                    <a:pt x="244696" y="156962"/>
                  </a:lnTo>
                  <a:lnTo>
                    <a:pt x="244856" y="212430"/>
                  </a:lnTo>
                  <a:lnTo>
                    <a:pt x="251791" y="270459"/>
                  </a:lnTo>
                  <a:lnTo>
                    <a:pt x="267735" y="333174"/>
                  </a:lnTo>
                  <a:lnTo>
                    <a:pt x="281043" y="359808"/>
                  </a:lnTo>
                  <a:lnTo>
                    <a:pt x="298656" y="379444"/>
                  </a:lnTo>
                  <a:lnTo>
                    <a:pt x="309437" y="384446"/>
                  </a:lnTo>
                  <a:lnTo>
                    <a:pt x="333893" y="386885"/>
                  </a:lnTo>
                  <a:lnTo>
                    <a:pt x="357240" y="380950"/>
                  </a:lnTo>
                  <a:lnTo>
                    <a:pt x="379316" y="369343"/>
                  </a:lnTo>
                  <a:lnTo>
                    <a:pt x="409135" y="343078"/>
                  </a:lnTo>
                  <a:lnTo>
                    <a:pt x="447354" y="286846"/>
                  </a:lnTo>
                  <a:lnTo>
                    <a:pt x="471874" y="233206"/>
                  </a:lnTo>
                  <a:lnTo>
                    <a:pt x="488329" y="176943"/>
                  </a:lnTo>
                  <a:lnTo>
                    <a:pt x="493687" y="126713"/>
                  </a:lnTo>
                  <a:lnTo>
                    <a:pt x="495275" y="74786"/>
                  </a:lnTo>
                  <a:lnTo>
                    <a:pt x="490156" y="33533"/>
                  </a:lnTo>
                  <a:lnTo>
                    <a:pt x="485066" y="26328"/>
                  </a:lnTo>
                  <a:lnTo>
                    <a:pt x="478164" y="22694"/>
                  </a:lnTo>
                  <a:lnTo>
                    <a:pt x="470052" y="21441"/>
                  </a:lnTo>
                  <a:lnTo>
                    <a:pt x="463475" y="24115"/>
                  </a:lnTo>
                  <a:lnTo>
                    <a:pt x="453047" y="36445"/>
                  </a:lnTo>
                  <a:lnTo>
                    <a:pt x="433132" y="97597"/>
                  </a:lnTo>
                  <a:lnTo>
                    <a:pt x="428253" y="127595"/>
                  </a:lnTo>
                  <a:lnTo>
                    <a:pt x="431533" y="184808"/>
                  </a:lnTo>
                  <a:lnTo>
                    <a:pt x="432405" y="236148"/>
                  </a:lnTo>
                  <a:lnTo>
                    <a:pt x="438289" y="289829"/>
                  </a:lnTo>
                  <a:lnTo>
                    <a:pt x="442311" y="343802"/>
                  </a:lnTo>
                  <a:lnTo>
                    <a:pt x="443105" y="393978"/>
                  </a:lnTo>
                  <a:lnTo>
                    <a:pt x="443301" y="408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2013-10-23T13:21:10Z</dcterms:created>
  <dcterms:modified xsi:type="dcterms:W3CDTF">2013-10-23T13:21:31Z</dcterms:modified>
</cp:coreProperties>
</file>